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4"/>
  </p:sldMasterIdLst>
  <p:notesMasterIdLst>
    <p:notesMasterId r:id="rId18"/>
  </p:notesMasterIdLst>
  <p:sldIdLst>
    <p:sldId id="342" r:id="rId5"/>
    <p:sldId id="366" r:id="rId6"/>
    <p:sldId id="346" r:id="rId7"/>
    <p:sldId id="359" r:id="rId8"/>
    <p:sldId id="362" r:id="rId9"/>
    <p:sldId id="364" r:id="rId10"/>
    <p:sldId id="275" r:id="rId11"/>
    <p:sldId id="343" r:id="rId12"/>
    <p:sldId id="351" r:id="rId13"/>
    <p:sldId id="258" r:id="rId14"/>
    <p:sldId id="289" r:id="rId15"/>
    <p:sldId id="365" r:id="rId16"/>
    <p:sldId id="363" r:id="rId17"/>
  </p:sldIdLst>
  <p:sldSz cx="9144000" cy="5143500" type="screen16x9"/>
  <p:notesSz cx="6858000" cy="9144000"/>
  <p:embeddedFontLst>
    <p:embeddedFont>
      <p:font typeface="Archivo Black" panose="020B0604020202020204" charset="0"/>
      <p:regular r:id="rId19"/>
    </p:embeddedFont>
    <p:embeddedFont>
      <p:font typeface="Bookman Old Style" panose="02050604050505020204" pitchFamily="18"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Didact Gothic" panose="00000500000000000000" pitchFamily="2" charset="0"/>
      <p:regular r:id="rId28"/>
    </p:embeddedFont>
    <p:embeddedFont>
      <p:font typeface="Maven Pro" pitchFamily="2" charset="0"/>
      <p:regular r:id="rId29"/>
      <p:bold r:id="rId30"/>
    </p:embeddedFont>
    <p:embeddedFont>
      <p:font typeface="Montserrat Medium" panose="00000600000000000000" pitchFamily="2" charset="0"/>
      <p:regular r:id="rId31"/>
      <p:bold r:id="rId32"/>
      <p:italic r:id="rId33"/>
      <p:boldItalic r:id="rId34"/>
    </p:embeddedFont>
    <p:embeddedFont>
      <p:font typeface="Open Sans" panose="020B0606030504020204" pitchFamily="34" charset="0"/>
      <p:regular r:id="rId35"/>
      <p:bold r:id="rId36"/>
      <p:italic r:id="rId37"/>
      <p:boldItalic r:id="rId38"/>
    </p:embeddedFont>
    <p:embeddedFont>
      <p:font typeface="Oswald" pitchFamily="2" charset="0"/>
      <p:regular r:id="rId39"/>
      <p:bold r:id="rId40"/>
    </p:embeddedFont>
    <p:embeddedFont>
      <p:font typeface="Space Grotesk" pitchFamily="2" charset="0"/>
      <p:regular r:id="rId41"/>
      <p:bold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B4E5"/>
    <a:srgbClr val="69ACC6"/>
    <a:srgbClr val="9FEAFF"/>
    <a:srgbClr val="74D8C2"/>
    <a:srgbClr val="043A5B"/>
    <a:srgbClr val="59D098"/>
    <a:srgbClr val="439D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CF0959-A3B6-4E27-BA5F-1561C0A4843A}" v="390" dt="2023-08-22T17:22:16.839"/>
  </p1510:revLst>
</p1510:revInfo>
</file>

<file path=ppt/tableStyles.xml><?xml version="1.0" encoding="utf-8"?>
<a:tblStyleLst xmlns:a="http://schemas.openxmlformats.org/drawingml/2006/main" def="{8A941F4B-5D96-43C5-9F5B-AD5F9D9F7AB9}">
  <a:tblStyle styleId="{8A941F4B-5D96-43C5-9F5B-AD5F9D9F7AB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50" autoAdjust="0"/>
    <p:restoredTop sz="71753" autoAdjust="0"/>
  </p:normalViewPr>
  <p:slideViewPr>
    <p:cSldViewPr snapToGrid="0">
      <p:cViewPr varScale="1">
        <p:scale>
          <a:sx n="62" d="100"/>
          <a:sy n="62" d="100"/>
        </p:scale>
        <p:origin x="133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font" Target="fonts/font24.fntdata"/><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6.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46" Type="http://schemas.openxmlformats.org/officeDocument/2006/relationships/tableStyles" Target="tableStyles.xml"/><Relationship Id="rId20" Type="http://schemas.openxmlformats.org/officeDocument/2006/relationships/font" Target="fonts/font2.fntdata"/><Relationship Id="rId41" Type="http://schemas.openxmlformats.org/officeDocument/2006/relationships/font" Target="fonts/font23.fntdata"/></Relationships>
</file>

<file path=ppt/media/image1.png>
</file>

<file path=ppt/media/image10.jpeg>
</file>

<file path=ppt/media/image2.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8d86ff3bbe_0_1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8d86ff3bbe_0_1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thermal floater has the potential to provide energy at a competitive price in the market. The initial cost of the thermal floater is already lower compared to traditional solar panels, with a cost of $0.64 per watt as opposed to the average cost of $1 to $1.50 per watt for monocrystalline solar panels. This cost advantage can make the thermal floater an attractive option for power corporations and other customers looking to set up renewable energy grids.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Furthermore, the thermal floater's efficiency is three times higher than that of solar panels, allowing it to generate 540 W in a day. However, ongoing technological developments suggest that the efficiency can be improved further, potentially reaching up to 1430 W in a day, which would be nine times more efficient than solar panels. This increased efficiency translates into higher energy output and cost savings for customers.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the context of power corporations setting up large-scale renewable energy systems, such as 1 MW systems, the thermal floater's cost advantage becomes even more significant. With just two thirds of the cost of solar panels at three times the efficiency, the thermal floater can provide substantial savings in terms of upfront investment and operational costs.</a:t>
            </a:r>
          </a:p>
          <a:p>
            <a:pPr marL="0" lvl="0" indent="0" algn="l" rtl="0">
              <a:spcBef>
                <a:spcPts val="0"/>
              </a:spcBef>
              <a:spcAft>
                <a:spcPts val="0"/>
              </a:spcAft>
              <a:buNone/>
            </a:pPr>
            <a:br>
              <a:rPr lang="en-US" dirty="0"/>
            </a:b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16280734462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16280734462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4"/>
        <p:cNvGrpSpPr/>
        <p:nvPr/>
      </p:nvGrpSpPr>
      <p:grpSpPr>
        <a:xfrm>
          <a:off x="0" y="0"/>
          <a:ext cx="0" cy="0"/>
          <a:chOff x="0" y="0"/>
          <a:chExt cx="0" cy="0"/>
        </a:xfrm>
      </p:grpSpPr>
      <p:sp>
        <p:nvSpPr>
          <p:cNvPr id="3365" name="Google Shape;3365;g16488157a46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6" name="Google Shape;3366;g16488157a46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5"/>
        <p:cNvGrpSpPr/>
        <p:nvPr/>
      </p:nvGrpSpPr>
      <p:grpSpPr>
        <a:xfrm>
          <a:off x="0" y="0"/>
          <a:ext cx="0" cy="0"/>
          <a:chOff x="0" y="0"/>
          <a:chExt cx="0" cy="0"/>
        </a:xfrm>
      </p:grpSpPr>
      <p:sp>
        <p:nvSpPr>
          <p:cNvPr id="3726" name="Google Shape;3726;g8d86ff3bbe_0_1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7" name="Google Shape;3727;g8d86ff3bbe_0_1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85026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1"/>
        <p:cNvGrpSpPr/>
        <p:nvPr/>
      </p:nvGrpSpPr>
      <p:grpSpPr>
        <a:xfrm>
          <a:off x="0" y="0"/>
          <a:ext cx="0" cy="0"/>
          <a:chOff x="0" y="0"/>
          <a:chExt cx="0" cy="0"/>
        </a:xfrm>
      </p:grpSpPr>
      <p:sp>
        <p:nvSpPr>
          <p:cNvPr id="3472" name="Google Shape;3472;g16488157a46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3" name="Google Shape;3473;g16488157a46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latin typeface="Didact Gothic" panose="00000500000000000000" pitchFamily="2" charset="0"/>
              </a:rPr>
              <a:t>Today, the world still heavily relies on fossil fuels and even continues subsidizing them. Despite the increasing demand for renewable energy sources in all countries across the globe, people from developing countries despite contributing to the majority of the world population, do not have access to it.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dirty="0">
              <a:latin typeface="Didact Gothic" panose="00000500000000000000" pitchFamily="2"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were driven to solve the problem of frequent blackouts and unreliable electricity supply in our hometown, which only worsened during lockdowns. We realized that although there are various methods of renewable energy generation, none of them provided a consistent and regular supply of electricity. This led us to research the challenges associated with renewable energy, and we discovered that it is often very expensive to set up, and requires a significant amount of land, which is scarce in densely populated areas and countries like India. Frustrated and unable to find a suitable, affordable, and compact alternative, we took it upon ourselves to develop a solution.</a:t>
            </a:r>
            <a:endParaRPr lang="en-US" sz="1100" dirty="0">
              <a:latin typeface="Didact Gothic" panose="00000500000000000000" pitchFamily="2" charset="0"/>
            </a:endParaRPr>
          </a:p>
        </p:txBody>
      </p:sp>
    </p:spTree>
    <p:extLst>
      <p:ext uri="{BB962C8B-B14F-4D97-AF65-F5344CB8AC3E}">
        <p14:creationId xmlns:p14="http://schemas.microsoft.com/office/powerpoint/2010/main" val="28440787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8d86ff3bbe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8d86ff3bbe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latin typeface="Didact Gothic" panose="00000500000000000000" pitchFamily="2" charset="0"/>
              </a:rPr>
              <a:t>The thermal floater aims to address these challenges by providing a cost-effective and environmentally friendly solution. It utilizes the Sun’s thermal heat and floats on unused water bodies to create a temperature difference, thereby generating electricity very economically, making renewable energy accessible to even the common man. It has a modular design and can easily be connected with similar modules to create such an array for supplying power for innumerable uses.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32828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8d86ff3bbe_0_1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8d86ff3bbe_0_1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performed lots of research and simulations to evaluate the feasibility of our idea and went through a rigorous process of working with users and incorporating their feedback into our idea. The prototypes that we iteratively built, exceeded our expectations. One single cell can generate upto 540 WH in a day and our research suggests that this has the potential to be even more efficient than what we currently propose. Our ongoing technological developments suggest that the efficiency can be improved further, potentially reaching up to 1430 W in a day, which would be nine times more efficient than solar panels. This increased efficiency translates into higher energy output and cost savings for customers. But the impact that it can do right now, has the potential to revolutionize the renewable energy industry.</a:t>
            </a:r>
            <a:endParaRPr dirty="0"/>
          </a:p>
        </p:txBody>
      </p:sp>
    </p:spTree>
    <p:extLst>
      <p:ext uri="{BB962C8B-B14F-4D97-AF65-F5344CB8AC3E}">
        <p14:creationId xmlns:p14="http://schemas.microsoft.com/office/powerpoint/2010/main" val="39942685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3"/>
        <p:cNvGrpSpPr/>
        <p:nvPr/>
      </p:nvGrpSpPr>
      <p:grpSpPr>
        <a:xfrm>
          <a:off x="0" y="0"/>
          <a:ext cx="0" cy="0"/>
          <a:chOff x="0" y="0"/>
          <a:chExt cx="0" cy="0"/>
        </a:xfrm>
      </p:grpSpPr>
      <p:sp>
        <p:nvSpPr>
          <p:cNvPr id="3644" name="Google Shape;3644;g8d86ff3bbe_0_15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5" name="Google Shape;3645;g8d86ff3bbe_0_15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Our main objective is to make it accessible to the common man and bring them to the renewable energy trend by removing the barriers that stopped them. Not only that, it will also help in contributing to decrease the non-renewable energy usage, mitigate power blackouts and positively impact the environment and the human health. Due to its modular design, it is cost effective and quite useful for generating electricity in remote areas/ military bases/ research bases in islands where generating electricity is highly expensive and can be detrimental for the environment.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75112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9"/>
        <p:cNvGrpSpPr/>
        <p:nvPr/>
      </p:nvGrpSpPr>
      <p:grpSpPr>
        <a:xfrm>
          <a:off x="0" y="0"/>
          <a:ext cx="0" cy="0"/>
          <a:chOff x="0" y="0"/>
          <a:chExt cx="0" cy="0"/>
        </a:xfrm>
      </p:grpSpPr>
      <p:sp>
        <p:nvSpPr>
          <p:cNvPr id="1480" name="Google Shape;1480;g16488157a4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1" name="Google Shape;1481;g16488157a4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165058f10a4_0_1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165058f10a4_0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800" dirty="0">
                <a:solidFill>
                  <a:schemeClr val="lt1"/>
                </a:solidFill>
                <a:latin typeface="Maven Pro"/>
              </a:rPr>
              <a:t>We aim to partners with the power facility grids and utilities, institutions, governments to help achieve the key activities and deliver value to the customers. Our </a:t>
            </a:r>
            <a:r>
              <a:rPr lang="en-IN" sz="1800" dirty="0">
                <a:effectLst/>
                <a:latin typeface="Bookman Old Style" panose="02050604050505020204" pitchFamily="18" charset="0"/>
                <a:ea typeface="Calibri" panose="020F0502020204030204" pitchFamily="34" charset="0"/>
                <a:cs typeface="Adobe Devanagari" panose="02040503050201020203" pitchFamily="18" charset="0"/>
              </a:rPr>
              <a:t>vision is to spread green and renewable energy throughout the world by the end of the decade by building making it accessible to everyone.</a:t>
            </a:r>
            <a:endParaRPr lang="en-IN" sz="800" dirty="0">
              <a:solidFill>
                <a:schemeClr val="lt1"/>
              </a:solidFill>
              <a:effectLst/>
              <a:latin typeface="Maven Pro"/>
              <a:ea typeface="Calibri" panose="020F0502020204030204" pitchFamily="34" charset="0"/>
              <a:cs typeface="Adobe Devanagari" panose="02040503050201020203"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IN" sz="800" dirty="0">
              <a:solidFill>
                <a:schemeClr val="lt1"/>
              </a:solidFill>
              <a:effectLst/>
              <a:latin typeface="Maven Pro"/>
              <a:ea typeface="Calibri" panose="020F0502020204030204" pitchFamily="34" charset="0"/>
              <a:cs typeface="Adobe Devanagari" panose="02040503050201020203"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IN" sz="1100" dirty="0">
                <a:effectLst/>
                <a:latin typeface="Bookman Old Style" panose="02050604050505020204" pitchFamily="18" charset="0"/>
                <a:ea typeface="Calibri" panose="020F0502020204030204" pitchFamily="34" charset="0"/>
                <a:cs typeface="Adobe Devanagari" panose="02040503050201020203" pitchFamily="18" charset="0"/>
              </a:rPr>
              <a:t>As a business, we will be providing our main product, the thermal floater, as well as consultation and maintenance on these devices. We aim to target the market of people and companies who want to move towards efficient renewable sources of energy, the power grids, governments, companies, and private developers. The revenue models would be mainly B to B but B to C as well and arrays of these modules would be set up in various locations in association with the key partners.</a:t>
            </a:r>
            <a:br>
              <a:rPr lang="en-IN" sz="1100" dirty="0">
                <a:effectLst/>
                <a:latin typeface="Bookman Old Style" panose="02050604050505020204" pitchFamily="18" charset="0"/>
                <a:ea typeface="Calibri" panose="020F0502020204030204" pitchFamily="34" charset="0"/>
                <a:cs typeface="Adobe Devanagari" panose="02040503050201020203" pitchFamily="18" charset="0"/>
              </a:rPr>
            </a:br>
            <a:br>
              <a:rPr lang="en-IN" sz="1100" dirty="0">
                <a:effectLst/>
                <a:latin typeface="Bookman Old Style" panose="02050604050505020204" pitchFamily="18" charset="0"/>
                <a:ea typeface="Calibri" panose="020F0502020204030204" pitchFamily="34" charset="0"/>
                <a:cs typeface="Adobe Devanagari" panose="02040503050201020203" pitchFamily="18" charset="0"/>
              </a:rPr>
            </a:br>
            <a:endParaRPr lang="en-SG" sz="1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297528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1628073446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1628073446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dirty="0">
                <a:solidFill>
                  <a:srgbClr val="434343"/>
                </a:solidFill>
                <a:latin typeface="Didact Gothic" panose="00000500000000000000" pitchFamily="2" charset="0"/>
                <a:ea typeface="Roboto Condensed Light"/>
                <a:cs typeface="Roboto Condensed Light"/>
                <a:sym typeface="Roboto Condensed Light"/>
              </a:rPr>
              <a:t>The Thermal Floater represents a significant innovation in the renewable energy sector. It is small and modular making it highly adaptable to be installed in various bodies of water and takes up no land space. It is also highly efficient and can produce 20 kwh/day which is 3 times more electricity than a solar panel of the same size. It is also priced lower than its competitors at 0.64$ per watt making it a good purchase for a common man allowing for a large user base putting it at a significant advantage compared to rest of the renewable technologies in the market.</a:t>
            </a:r>
            <a:br>
              <a:rPr lang="en-IN" sz="1100" dirty="0">
                <a:solidFill>
                  <a:schemeClr val="lt1"/>
                </a:solidFill>
                <a:latin typeface="Maven Pro"/>
              </a:rPr>
            </a:br>
            <a:br>
              <a:rPr lang="en-IN" sz="1100" dirty="0">
                <a:solidFill>
                  <a:schemeClr val="lt1"/>
                </a:solidFill>
                <a:latin typeface="Maven Pro"/>
              </a:rPr>
            </a:br>
            <a:r>
              <a:rPr lang="en-US" dirty="0">
                <a:latin typeface="Space Grotesk" pitchFamily="2" charset="0"/>
                <a:cs typeface="Space Grotesk" pitchFamily="2" charset="0"/>
              </a:rPr>
              <a:t>By providing an efficient solution that is both cost effective, environmentally friendly, and modular, it allows for easy deployment and scalability, providing flexible power solutions for a range of applications.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latin typeface="Space Grotesk" pitchFamily="2" charset="0"/>
              <a:cs typeface="Space Grotesk" pitchFamily="2"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latin typeface="Space Grotesk" pitchFamily="2" charset="0"/>
                <a:cs typeface="Space Grotesk" pitchFamily="2" charset="0"/>
              </a:rPr>
              <a:t>By using the Thermal Floater, companies can directly produce green energy, eliminating the need to purchase carbon credits. This not only aids in achieving carbon-neutral goals but also simplifies green energy strategies making sustainability a mainstream goal</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0" dirty="0">
              <a:solidFill>
                <a:srgbClr val="434343"/>
              </a:solidFill>
              <a:latin typeface="Didact Gothic" panose="00000500000000000000" pitchFamily="2" charset="0"/>
              <a:ea typeface="Roboto Condensed Light"/>
              <a:cs typeface="Roboto Condensed Light"/>
              <a:sym typeface="Roboto Condensed Light"/>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95452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lack-redir.net/link?url=https%3A%2F%2Fstories.freepik.com%2F" TargetMode="External"/><Relationship Id="rId4" Type="http://schemas.openxmlformats.org/officeDocument/2006/relationships/hyperlink" Target="https://slack-redir.net/link?url=https%3A%2F%2Fwww.freepik.com%2F"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769625" y="0"/>
            <a:ext cx="5374339" cy="4746796"/>
          </a:xfrm>
          <a:custGeom>
            <a:avLst/>
            <a:gdLst/>
            <a:ahLst/>
            <a:cxnLst/>
            <a:rect l="l" t="t" r="r" b="b"/>
            <a:pathLst>
              <a:path w="176309" h="155722" extrusionOk="0">
                <a:moveTo>
                  <a:pt x="63247" y="0"/>
                </a:moveTo>
                <a:cubicBezTo>
                  <a:pt x="63247" y="0"/>
                  <a:pt x="80642" y="24848"/>
                  <a:pt x="37077" y="41672"/>
                </a:cubicBezTo>
                <a:cubicBezTo>
                  <a:pt x="1" y="55983"/>
                  <a:pt x="5335" y="88511"/>
                  <a:pt x="27957" y="97286"/>
                </a:cubicBezTo>
                <a:cubicBezTo>
                  <a:pt x="27849" y="97834"/>
                  <a:pt x="27742" y="98381"/>
                  <a:pt x="27659" y="98929"/>
                </a:cubicBezTo>
                <a:cubicBezTo>
                  <a:pt x="23670" y="124623"/>
                  <a:pt x="47626" y="125194"/>
                  <a:pt x="58960" y="130445"/>
                </a:cubicBezTo>
                <a:cubicBezTo>
                  <a:pt x="60782" y="131290"/>
                  <a:pt x="62425" y="132326"/>
                  <a:pt x="63997" y="133457"/>
                </a:cubicBezTo>
                <a:cubicBezTo>
                  <a:pt x="65985" y="140732"/>
                  <a:pt x="70795" y="147709"/>
                  <a:pt x="78010" y="151757"/>
                </a:cubicBezTo>
                <a:cubicBezTo>
                  <a:pt x="81701" y="153840"/>
                  <a:pt x="86071" y="154971"/>
                  <a:pt x="89976" y="155341"/>
                </a:cubicBezTo>
                <a:cubicBezTo>
                  <a:pt x="92794" y="155602"/>
                  <a:pt x="95482" y="155722"/>
                  <a:pt x="98053" y="155722"/>
                </a:cubicBezTo>
                <a:cubicBezTo>
                  <a:pt x="124611" y="155722"/>
                  <a:pt x="138682" y="142939"/>
                  <a:pt x="155020" y="141756"/>
                </a:cubicBezTo>
                <a:cubicBezTo>
                  <a:pt x="155811" y="141699"/>
                  <a:pt x="156608" y="141669"/>
                  <a:pt x="157412" y="141669"/>
                </a:cubicBezTo>
                <a:cubicBezTo>
                  <a:pt x="163153" y="141669"/>
                  <a:pt x="169259" y="143194"/>
                  <a:pt x="176308" y="147256"/>
                </a:cubicBezTo>
                <a:lnTo>
                  <a:pt x="176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10703" y="2348879"/>
            <a:ext cx="3274652" cy="2797621"/>
          </a:xfrm>
          <a:custGeom>
            <a:avLst/>
            <a:gdLst/>
            <a:ahLst/>
            <a:cxnLst/>
            <a:rect l="l" t="t" r="r" b="b"/>
            <a:pathLst>
              <a:path w="545094" h="465688" extrusionOk="0">
                <a:moveTo>
                  <a:pt x="207028" y="1"/>
                </a:moveTo>
                <a:cubicBezTo>
                  <a:pt x="207028" y="1"/>
                  <a:pt x="259058" y="74319"/>
                  <a:pt x="128756" y="124647"/>
                </a:cubicBezTo>
                <a:cubicBezTo>
                  <a:pt x="1" y="174354"/>
                  <a:pt x="42285" y="297550"/>
                  <a:pt x="138002" y="297550"/>
                </a:cubicBezTo>
                <a:cubicBezTo>
                  <a:pt x="146029" y="297550"/>
                  <a:pt x="154432" y="296683"/>
                  <a:pt x="163141" y="294834"/>
                </a:cubicBezTo>
                <a:cubicBezTo>
                  <a:pt x="173520" y="292632"/>
                  <a:pt x="182326" y="291602"/>
                  <a:pt x="189704" y="291602"/>
                </a:cubicBezTo>
                <a:cubicBezTo>
                  <a:pt x="225753" y="291602"/>
                  <a:pt x="227678" y="316202"/>
                  <a:pt x="212112" y="348817"/>
                </a:cubicBezTo>
                <a:cubicBezTo>
                  <a:pt x="196610" y="381274"/>
                  <a:pt x="212112" y="431899"/>
                  <a:pt x="251176" y="453854"/>
                </a:cubicBezTo>
                <a:cubicBezTo>
                  <a:pt x="262225" y="460057"/>
                  <a:pt x="275286" y="463462"/>
                  <a:pt x="286978" y="464546"/>
                </a:cubicBezTo>
                <a:cubicBezTo>
                  <a:pt x="295411" y="465329"/>
                  <a:pt x="303454" y="465688"/>
                  <a:pt x="311146" y="465688"/>
                </a:cubicBezTo>
                <a:cubicBezTo>
                  <a:pt x="390544" y="465688"/>
                  <a:pt x="432621" y="427483"/>
                  <a:pt x="481467" y="423934"/>
                </a:cubicBezTo>
                <a:cubicBezTo>
                  <a:pt x="483856" y="423759"/>
                  <a:pt x="486261" y="423668"/>
                  <a:pt x="488687" y="423668"/>
                </a:cubicBezTo>
                <a:cubicBezTo>
                  <a:pt x="505818" y="423668"/>
                  <a:pt x="524017" y="428226"/>
                  <a:pt x="545094" y="440376"/>
                </a:cubicBezTo>
                <a:lnTo>
                  <a:pt x="5450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810000" y="1682500"/>
            <a:ext cx="44874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12" name="Google Shape;12;p2"/>
          <p:cNvSpPr txBox="1">
            <a:spLocks noGrp="1"/>
          </p:cNvSpPr>
          <p:nvPr>
            <p:ph type="subTitle" idx="1"/>
          </p:nvPr>
        </p:nvSpPr>
        <p:spPr>
          <a:xfrm>
            <a:off x="810000" y="3602728"/>
            <a:ext cx="3988500" cy="44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700"/>
              <a:buNone/>
              <a:defRPr sz="1600"/>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 Credits">
  <p:cSld name="CUSTOM_14">
    <p:spTree>
      <p:nvGrpSpPr>
        <p:cNvPr id="1" name="Shape 700"/>
        <p:cNvGrpSpPr/>
        <p:nvPr/>
      </p:nvGrpSpPr>
      <p:grpSpPr>
        <a:xfrm>
          <a:off x="0" y="0"/>
          <a:ext cx="0" cy="0"/>
          <a:chOff x="0" y="0"/>
          <a:chExt cx="0" cy="0"/>
        </a:xfrm>
      </p:grpSpPr>
      <p:sp>
        <p:nvSpPr>
          <p:cNvPr id="701" name="Google Shape;701;p47"/>
          <p:cNvSpPr txBox="1">
            <a:spLocks noGrp="1"/>
          </p:cNvSpPr>
          <p:nvPr>
            <p:ph type="title"/>
          </p:nvPr>
        </p:nvSpPr>
        <p:spPr>
          <a:xfrm>
            <a:off x="5649575" y="631441"/>
            <a:ext cx="2776800" cy="921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700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702" name="Google Shape;702;p47"/>
          <p:cNvSpPr txBox="1">
            <a:spLocks noGrp="1"/>
          </p:cNvSpPr>
          <p:nvPr>
            <p:ph type="subTitle" idx="1"/>
          </p:nvPr>
        </p:nvSpPr>
        <p:spPr>
          <a:xfrm>
            <a:off x="6041400" y="2125150"/>
            <a:ext cx="2385000" cy="830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a:lvl1pPr>
            <a:lvl2pPr lvl="1" algn="r" rtl="0">
              <a:lnSpc>
                <a:spcPct val="100000"/>
              </a:lnSpc>
              <a:spcBef>
                <a:spcPts val="1600"/>
              </a:spcBef>
              <a:spcAft>
                <a:spcPts val="0"/>
              </a:spcAft>
              <a:buNone/>
              <a:defRPr/>
            </a:lvl2pPr>
            <a:lvl3pPr lvl="2" algn="r" rtl="0">
              <a:lnSpc>
                <a:spcPct val="100000"/>
              </a:lnSpc>
              <a:spcBef>
                <a:spcPts val="1600"/>
              </a:spcBef>
              <a:spcAft>
                <a:spcPts val="0"/>
              </a:spcAft>
              <a:buNone/>
              <a:defRPr/>
            </a:lvl3pPr>
            <a:lvl4pPr lvl="3" algn="r" rtl="0">
              <a:lnSpc>
                <a:spcPct val="100000"/>
              </a:lnSpc>
              <a:spcBef>
                <a:spcPts val="1600"/>
              </a:spcBef>
              <a:spcAft>
                <a:spcPts val="0"/>
              </a:spcAft>
              <a:buNone/>
              <a:defRPr/>
            </a:lvl4pPr>
            <a:lvl5pPr lvl="4" algn="r" rtl="0">
              <a:lnSpc>
                <a:spcPct val="100000"/>
              </a:lnSpc>
              <a:spcBef>
                <a:spcPts val="1600"/>
              </a:spcBef>
              <a:spcAft>
                <a:spcPts val="0"/>
              </a:spcAft>
              <a:buNone/>
              <a:defRPr/>
            </a:lvl5pPr>
            <a:lvl6pPr lvl="5" algn="r" rtl="0">
              <a:lnSpc>
                <a:spcPct val="100000"/>
              </a:lnSpc>
              <a:spcBef>
                <a:spcPts val="1600"/>
              </a:spcBef>
              <a:spcAft>
                <a:spcPts val="0"/>
              </a:spcAft>
              <a:buNone/>
              <a:defRPr/>
            </a:lvl6pPr>
            <a:lvl7pPr lvl="6" algn="r" rtl="0">
              <a:lnSpc>
                <a:spcPct val="100000"/>
              </a:lnSpc>
              <a:spcBef>
                <a:spcPts val="1600"/>
              </a:spcBef>
              <a:spcAft>
                <a:spcPts val="0"/>
              </a:spcAft>
              <a:buNone/>
              <a:defRPr/>
            </a:lvl7pPr>
            <a:lvl8pPr lvl="7" algn="r" rtl="0">
              <a:lnSpc>
                <a:spcPct val="100000"/>
              </a:lnSpc>
              <a:spcBef>
                <a:spcPts val="1600"/>
              </a:spcBef>
              <a:spcAft>
                <a:spcPts val="0"/>
              </a:spcAft>
              <a:buNone/>
              <a:defRPr/>
            </a:lvl8pPr>
            <a:lvl9pPr lvl="8" algn="r" rtl="0">
              <a:lnSpc>
                <a:spcPct val="100000"/>
              </a:lnSpc>
              <a:spcBef>
                <a:spcPts val="1600"/>
              </a:spcBef>
              <a:spcAft>
                <a:spcPts val="1600"/>
              </a:spcAft>
              <a:buNone/>
              <a:defRPr/>
            </a:lvl9pPr>
          </a:lstStyle>
          <a:p>
            <a:endParaRPr/>
          </a:p>
        </p:txBody>
      </p:sp>
      <p:sp>
        <p:nvSpPr>
          <p:cNvPr id="703" name="Google Shape;703;p47"/>
          <p:cNvSpPr txBox="1">
            <a:spLocks noGrp="1"/>
          </p:cNvSpPr>
          <p:nvPr>
            <p:ph type="title" idx="2"/>
          </p:nvPr>
        </p:nvSpPr>
        <p:spPr>
          <a:xfrm>
            <a:off x="5990200" y="1846425"/>
            <a:ext cx="2436300" cy="384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1700"/>
            </a:lvl1pPr>
            <a:lvl2pPr lvl="1" rtl="0">
              <a:spcBef>
                <a:spcPts val="0"/>
              </a:spcBef>
              <a:spcAft>
                <a:spcPts val="0"/>
              </a:spcAft>
              <a:buNone/>
              <a:defRPr>
                <a:latin typeface="Open Sans"/>
                <a:ea typeface="Open Sans"/>
                <a:cs typeface="Open Sans"/>
                <a:sym typeface="Open Sans"/>
              </a:defRPr>
            </a:lvl2pPr>
            <a:lvl3pPr lvl="2" rtl="0">
              <a:spcBef>
                <a:spcPts val="0"/>
              </a:spcBef>
              <a:spcAft>
                <a:spcPts val="0"/>
              </a:spcAft>
              <a:buNone/>
              <a:defRPr>
                <a:latin typeface="Open Sans"/>
                <a:ea typeface="Open Sans"/>
                <a:cs typeface="Open Sans"/>
                <a:sym typeface="Open Sans"/>
              </a:defRPr>
            </a:lvl3pPr>
            <a:lvl4pPr lvl="3" rtl="0">
              <a:spcBef>
                <a:spcPts val="0"/>
              </a:spcBef>
              <a:spcAft>
                <a:spcPts val="0"/>
              </a:spcAft>
              <a:buNone/>
              <a:defRPr>
                <a:latin typeface="Open Sans"/>
                <a:ea typeface="Open Sans"/>
                <a:cs typeface="Open Sans"/>
                <a:sym typeface="Open Sans"/>
              </a:defRPr>
            </a:lvl4pPr>
            <a:lvl5pPr lvl="4" rtl="0">
              <a:spcBef>
                <a:spcPts val="0"/>
              </a:spcBef>
              <a:spcAft>
                <a:spcPts val="0"/>
              </a:spcAft>
              <a:buNone/>
              <a:defRPr>
                <a:latin typeface="Open Sans"/>
                <a:ea typeface="Open Sans"/>
                <a:cs typeface="Open Sans"/>
                <a:sym typeface="Open Sans"/>
              </a:defRPr>
            </a:lvl5pPr>
            <a:lvl6pPr lvl="5" rtl="0">
              <a:spcBef>
                <a:spcPts val="0"/>
              </a:spcBef>
              <a:spcAft>
                <a:spcPts val="0"/>
              </a:spcAft>
              <a:buNone/>
              <a:defRPr>
                <a:latin typeface="Open Sans"/>
                <a:ea typeface="Open Sans"/>
                <a:cs typeface="Open Sans"/>
                <a:sym typeface="Open Sans"/>
              </a:defRPr>
            </a:lvl6pPr>
            <a:lvl7pPr lvl="6" rtl="0">
              <a:spcBef>
                <a:spcPts val="0"/>
              </a:spcBef>
              <a:spcAft>
                <a:spcPts val="0"/>
              </a:spcAft>
              <a:buNone/>
              <a:defRPr>
                <a:latin typeface="Open Sans"/>
                <a:ea typeface="Open Sans"/>
                <a:cs typeface="Open Sans"/>
                <a:sym typeface="Open Sans"/>
              </a:defRPr>
            </a:lvl7pPr>
            <a:lvl8pPr lvl="7" rtl="0">
              <a:spcBef>
                <a:spcPts val="0"/>
              </a:spcBef>
              <a:spcAft>
                <a:spcPts val="0"/>
              </a:spcAft>
              <a:buNone/>
              <a:defRPr>
                <a:latin typeface="Open Sans"/>
                <a:ea typeface="Open Sans"/>
                <a:cs typeface="Open Sans"/>
                <a:sym typeface="Open Sans"/>
              </a:defRPr>
            </a:lvl8pPr>
            <a:lvl9pPr lvl="8" rtl="0">
              <a:spcBef>
                <a:spcPts val="0"/>
              </a:spcBef>
              <a:spcAft>
                <a:spcPts val="0"/>
              </a:spcAft>
              <a:buNone/>
              <a:defRPr>
                <a:latin typeface="Open Sans"/>
                <a:ea typeface="Open Sans"/>
                <a:cs typeface="Open Sans"/>
                <a:sym typeface="Open Sans"/>
              </a:defRPr>
            </a:lvl9pPr>
          </a:lstStyle>
          <a:p>
            <a:endParaRPr/>
          </a:p>
        </p:txBody>
      </p:sp>
      <p:sp>
        <p:nvSpPr>
          <p:cNvPr id="704" name="Google Shape;704;p47"/>
          <p:cNvSpPr txBox="1"/>
          <p:nvPr/>
        </p:nvSpPr>
        <p:spPr>
          <a:xfrm>
            <a:off x="717525" y="542750"/>
            <a:ext cx="2826300" cy="8088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lang="en" sz="10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including icons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Open Sans"/>
                <a:ea typeface="Open Sans"/>
                <a:cs typeface="Open Sans"/>
                <a:sym typeface="Open Sans"/>
              </a:rPr>
              <a:t>,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a:solidFill>
                  <a:schemeClr val="dk1"/>
                </a:solidFill>
                <a:latin typeface="Open Sans"/>
                <a:ea typeface="Open Sans"/>
                <a:cs typeface="Open Sans"/>
                <a:sym typeface="Open Sans"/>
              </a:rPr>
              <a:t> and illustrations by </a:t>
            </a:r>
            <a:r>
              <a:rPr lang="en" sz="10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Stories</a:t>
            </a:r>
            <a:endParaRPr sz="900">
              <a:solidFill>
                <a:schemeClr val="dk1"/>
              </a:solidFill>
              <a:latin typeface="Open Sans"/>
              <a:ea typeface="Open Sans"/>
              <a:cs typeface="Open Sans"/>
              <a:sym typeface="Open San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6">
    <p:bg>
      <p:bgPr>
        <a:solidFill>
          <a:schemeClr val="dk2"/>
        </a:solidFill>
        <a:effectLst/>
      </p:bgPr>
    </p:bg>
    <p:spTree>
      <p:nvGrpSpPr>
        <p:cNvPr id="1" name="Shape 70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1">
  <p:cSld name="Numbers and Text 1">
    <p:bg>
      <p:bgPr>
        <a:solidFill>
          <a:schemeClr val="dk2"/>
        </a:solidFill>
        <a:effectLst/>
      </p:bgPr>
    </p:bg>
    <p:spTree>
      <p:nvGrpSpPr>
        <p:cNvPr id="1" name="Shape 615"/>
        <p:cNvGrpSpPr/>
        <p:nvPr/>
      </p:nvGrpSpPr>
      <p:grpSpPr>
        <a:xfrm>
          <a:off x="0" y="0"/>
          <a:ext cx="0" cy="0"/>
          <a:chOff x="0" y="0"/>
          <a:chExt cx="0" cy="0"/>
        </a:xfrm>
      </p:grpSpPr>
      <p:sp>
        <p:nvSpPr>
          <p:cNvPr id="616" name="Google Shape;616;p44"/>
          <p:cNvSpPr txBox="1">
            <a:spLocks noGrp="1"/>
          </p:cNvSpPr>
          <p:nvPr>
            <p:ph type="title"/>
          </p:nvPr>
        </p:nvSpPr>
        <p:spPr>
          <a:xfrm>
            <a:off x="720000" y="3035400"/>
            <a:ext cx="22464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17" name="Google Shape;617;p44"/>
          <p:cNvSpPr txBox="1">
            <a:spLocks noGrp="1"/>
          </p:cNvSpPr>
          <p:nvPr>
            <p:ph type="subTitle" idx="1"/>
          </p:nvPr>
        </p:nvSpPr>
        <p:spPr>
          <a:xfrm>
            <a:off x="720000" y="3543075"/>
            <a:ext cx="22464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618" name="Google Shape;618;p44"/>
          <p:cNvSpPr txBox="1">
            <a:spLocks noGrp="1"/>
          </p:cNvSpPr>
          <p:nvPr>
            <p:ph type="title" idx="2"/>
          </p:nvPr>
        </p:nvSpPr>
        <p:spPr>
          <a:xfrm>
            <a:off x="3448800" y="3035400"/>
            <a:ext cx="22464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19" name="Google Shape;619;p44"/>
          <p:cNvSpPr txBox="1">
            <a:spLocks noGrp="1"/>
          </p:cNvSpPr>
          <p:nvPr>
            <p:ph type="subTitle" idx="3"/>
          </p:nvPr>
        </p:nvSpPr>
        <p:spPr>
          <a:xfrm>
            <a:off x="3448800" y="3543075"/>
            <a:ext cx="22464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620" name="Google Shape;620;p44"/>
          <p:cNvSpPr txBox="1">
            <a:spLocks noGrp="1"/>
          </p:cNvSpPr>
          <p:nvPr>
            <p:ph type="title" idx="4"/>
          </p:nvPr>
        </p:nvSpPr>
        <p:spPr>
          <a:xfrm>
            <a:off x="6177595" y="3035400"/>
            <a:ext cx="22464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621" name="Google Shape;621;p44"/>
          <p:cNvSpPr txBox="1">
            <a:spLocks noGrp="1"/>
          </p:cNvSpPr>
          <p:nvPr>
            <p:ph type="subTitle" idx="5"/>
          </p:nvPr>
        </p:nvSpPr>
        <p:spPr>
          <a:xfrm>
            <a:off x="6177595" y="3543075"/>
            <a:ext cx="22464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622" name="Google Shape;622;p44"/>
          <p:cNvSpPr txBox="1">
            <a:spLocks noGrp="1"/>
          </p:cNvSpPr>
          <p:nvPr>
            <p:ph type="title" idx="6"/>
          </p:nvPr>
        </p:nvSpPr>
        <p:spPr>
          <a:xfrm>
            <a:off x="720000" y="554400"/>
            <a:ext cx="7704000" cy="5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3" name="Google Shape;623;p44"/>
          <p:cNvSpPr txBox="1">
            <a:spLocks noGrp="1"/>
          </p:cNvSpPr>
          <p:nvPr>
            <p:ph type="title" idx="7" hasCustomPrompt="1"/>
          </p:nvPr>
        </p:nvSpPr>
        <p:spPr>
          <a:xfrm>
            <a:off x="1281600" y="1962150"/>
            <a:ext cx="1123200" cy="55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sp>
        <p:nvSpPr>
          <p:cNvPr id="624" name="Google Shape;624;p44"/>
          <p:cNvSpPr txBox="1">
            <a:spLocks noGrp="1"/>
          </p:cNvSpPr>
          <p:nvPr>
            <p:ph type="title" idx="8" hasCustomPrompt="1"/>
          </p:nvPr>
        </p:nvSpPr>
        <p:spPr>
          <a:xfrm>
            <a:off x="4010400" y="1962150"/>
            <a:ext cx="1123200" cy="55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sp>
        <p:nvSpPr>
          <p:cNvPr id="625" name="Google Shape;625;p44"/>
          <p:cNvSpPr txBox="1">
            <a:spLocks noGrp="1"/>
          </p:cNvSpPr>
          <p:nvPr>
            <p:ph type="title" idx="9" hasCustomPrompt="1"/>
          </p:nvPr>
        </p:nvSpPr>
        <p:spPr>
          <a:xfrm>
            <a:off x="6739195" y="1962150"/>
            <a:ext cx="1123200" cy="554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800"/>
            </a:lvl1pPr>
            <a:lvl2pPr lvl="1" rtl="0">
              <a:spcBef>
                <a:spcPts val="0"/>
              </a:spcBef>
              <a:spcAft>
                <a:spcPts val="0"/>
              </a:spcAft>
              <a:buSzPts val="3000"/>
              <a:buFont typeface="Archivo Black"/>
              <a:buNone/>
              <a:defRPr sz="3000" b="1">
                <a:latin typeface="Archivo Black"/>
                <a:ea typeface="Archivo Black"/>
                <a:cs typeface="Archivo Black"/>
                <a:sym typeface="Archivo Black"/>
              </a:defRPr>
            </a:lvl2pPr>
            <a:lvl3pPr lvl="2" rtl="0">
              <a:spcBef>
                <a:spcPts val="0"/>
              </a:spcBef>
              <a:spcAft>
                <a:spcPts val="0"/>
              </a:spcAft>
              <a:buSzPts val="3000"/>
              <a:buFont typeface="Archivo Black"/>
              <a:buNone/>
              <a:defRPr sz="3000" b="1">
                <a:latin typeface="Archivo Black"/>
                <a:ea typeface="Archivo Black"/>
                <a:cs typeface="Archivo Black"/>
                <a:sym typeface="Archivo Black"/>
              </a:defRPr>
            </a:lvl3pPr>
            <a:lvl4pPr lvl="3" rtl="0">
              <a:spcBef>
                <a:spcPts val="0"/>
              </a:spcBef>
              <a:spcAft>
                <a:spcPts val="0"/>
              </a:spcAft>
              <a:buSzPts val="3000"/>
              <a:buFont typeface="Archivo Black"/>
              <a:buNone/>
              <a:defRPr sz="3000" b="1">
                <a:latin typeface="Archivo Black"/>
                <a:ea typeface="Archivo Black"/>
                <a:cs typeface="Archivo Black"/>
                <a:sym typeface="Archivo Black"/>
              </a:defRPr>
            </a:lvl4pPr>
            <a:lvl5pPr lvl="4" rtl="0">
              <a:spcBef>
                <a:spcPts val="0"/>
              </a:spcBef>
              <a:spcAft>
                <a:spcPts val="0"/>
              </a:spcAft>
              <a:buSzPts val="3000"/>
              <a:buFont typeface="Archivo Black"/>
              <a:buNone/>
              <a:defRPr sz="3000" b="1">
                <a:latin typeface="Archivo Black"/>
                <a:ea typeface="Archivo Black"/>
                <a:cs typeface="Archivo Black"/>
                <a:sym typeface="Archivo Black"/>
              </a:defRPr>
            </a:lvl5pPr>
            <a:lvl6pPr lvl="5" rtl="0">
              <a:spcBef>
                <a:spcPts val="0"/>
              </a:spcBef>
              <a:spcAft>
                <a:spcPts val="0"/>
              </a:spcAft>
              <a:buSzPts val="3000"/>
              <a:buFont typeface="Archivo Black"/>
              <a:buNone/>
              <a:defRPr sz="3000" b="1">
                <a:latin typeface="Archivo Black"/>
                <a:ea typeface="Archivo Black"/>
                <a:cs typeface="Archivo Black"/>
                <a:sym typeface="Archivo Black"/>
              </a:defRPr>
            </a:lvl6pPr>
            <a:lvl7pPr lvl="6" rtl="0">
              <a:spcBef>
                <a:spcPts val="0"/>
              </a:spcBef>
              <a:spcAft>
                <a:spcPts val="0"/>
              </a:spcAft>
              <a:buSzPts val="3000"/>
              <a:buFont typeface="Archivo Black"/>
              <a:buNone/>
              <a:defRPr sz="3000" b="1">
                <a:latin typeface="Archivo Black"/>
                <a:ea typeface="Archivo Black"/>
                <a:cs typeface="Archivo Black"/>
                <a:sym typeface="Archivo Black"/>
              </a:defRPr>
            </a:lvl7pPr>
            <a:lvl8pPr lvl="7" rtl="0">
              <a:spcBef>
                <a:spcPts val="0"/>
              </a:spcBef>
              <a:spcAft>
                <a:spcPts val="0"/>
              </a:spcAft>
              <a:buSzPts val="3000"/>
              <a:buFont typeface="Archivo Black"/>
              <a:buNone/>
              <a:defRPr sz="3000" b="1">
                <a:latin typeface="Archivo Black"/>
                <a:ea typeface="Archivo Black"/>
                <a:cs typeface="Archivo Black"/>
                <a:sym typeface="Archivo Black"/>
              </a:defRPr>
            </a:lvl8pPr>
            <a:lvl9pPr lvl="8" rtl="0">
              <a:spcBef>
                <a:spcPts val="0"/>
              </a:spcBef>
              <a:spcAft>
                <a:spcPts val="0"/>
              </a:spcAft>
              <a:buSzPts val="3000"/>
              <a:buFont typeface="Archivo Black"/>
              <a:buNone/>
              <a:defRPr sz="3000" b="1">
                <a:latin typeface="Archivo Black"/>
                <a:ea typeface="Archivo Black"/>
                <a:cs typeface="Archivo Black"/>
                <a:sym typeface="Archivo Black"/>
              </a:defRPr>
            </a:lvl9pPr>
          </a:lstStyle>
          <a:p>
            <a:r>
              <a:t>xx%</a:t>
            </a:r>
          </a:p>
        </p:txBody>
      </p:sp>
      <p:grpSp>
        <p:nvGrpSpPr>
          <p:cNvPr id="626" name="Google Shape;626;p44"/>
          <p:cNvGrpSpPr/>
          <p:nvPr/>
        </p:nvGrpSpPr>
        <p:grpSpPr>
          <a:xfrm rot="-199848">
            <a:off x="8025646" y="4310317"/>
            <a:ext cx="581719" cy="921601"/>
            <a:chOff x="-1904298" y="1056455"/>
            <a:chExt cx="581725" cy="921611"/>
          </a:xfrm>
        </p:grpSpPr>
        <p:sp>
          <p:nvSpPr>
            <p:cNvPr id="627" name="Google Shape;627;p44"/>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4"/>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44"/>
          <p:cNvGrpSpPr/>
          <p:nvPr/>
        </p:nvGrpSpPr>
        <p:grpSpPr>
          <a:xfrm>
            <a:off x="7314139" y="4391349"/>
            <a:ext cx="878448" cy="863379"/>
            <a:chOff x="-5358445" y="839844"/>
            <a:chExt cx="1391711" cy="1367837"/>
          </a:xfrm>
        </p:grpSpPr>
        <p:sp>
          <p:nvSpPr>
            <p:cNvPr id="630" name="Google Shape;630;p44"/>
            <p:cNvSpPr/>
            <p:nvPr/>
          </p:nvSpPr>
          <p:spPr>
            <a:xfrm>
              <a:off x="-5358445" y="839844"/>
              <a:ext cx="1391711" cy="1367419"/>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4"/>
            <p:cNvSpPr/>
            <p:nvPr/>
          </p:nvSpPr>
          <p:spPr>
            <a:xfrm>
              <a:off x="-5168235" y="1050330"/>
              <a:ext cx="1163208" cy="1157351"/>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632;p44"/>
          <p:cNvGrpSpPr/>
          <p:nvPr/>
        </p:nvGrpSpPr>
        <p:grpSpPr>
          <a:xfrm rot="-1263781">
            <a:off x="8325007" y="4487212"/>
            <a:ext cx="890375" cy="822935"/>
            <a:chOff x="-1855532" y="1600966"/>
            <a:chExt cx="890361" cy="822923"/>
          </a:xfrm>
        </p:grpSpPr>
        <p:sp>
          <p:nvSpPr>
            <p:cNvPr id="633" name="Google Shape;633;p44"/>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4"/>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44"/>
          <p:cNvSpPr/>
          <p:nvPr/>
        </p:nvSpPr>
        <p:spPr>
          <a:xfrm>
            <a:off x="0" y="4189650"/>
            <a:ext cx="2195071" cy="953826"/>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36" name="Google Shape;636;p44"/>
          <p:cNvSpPr/>
          <p:nvPr/>
        </p:nvSpPr>
        <p:spPr>
          <a:xfrm>
            <a:off x="1706134" y="4642982"/>
            <a:ext cx="1937483" cy="500521"/>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extLst>
      <p:ext uri="{BB962C8B-B14F-4D97-AF65-F5344CB8AC3E}">
        <p14:creationId xmlns:p14="http://schemas.microsoft.com/office/powerpoint/2010/main" val="11715405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lumns 3">
  <p:cSld name="Two Columns 3">
    <p:bg>
      <p:bgPr>
        <a:solidFill>
          <a:schemeClr val="dk2"/>
        </a:solidFill>
        <a:effectLst/>
      </p:bgPr>
    </p:bg>
    <p:spTree>
      <p:nvGrpSpPr>
        <p:cNvPr id="1" name="Shape 408"/>
        <p:cNvGrpSpPr/>
        <p:nvPr/>
      </p:nvGrpSpPr>
      <p:grpSpPr>
        <a:xfrm>
          <a:off x="0" y="0"/>
          <a:ext cx="0" cy="0"/>
          <a:chOff x="0" y="0"/>
          <a:chExt cx="0" cy="0"/>
        </a:xfrm>
      </p:grpSpPr>
      <p:sp>
        <p:nvSpPr>
          <p:cNvPr id="409" name="Google Shape;409;p32"/>
          <p:cNvSpPr txBox="1">
            <a:spLocks noGrp="1"/>
          </p:cNvSpPr>
          <p:nvPr>
            <p:ph type="title"/>
          </p:nvPr>
        </p:nvSpPr>
        <p:spPr>
          <a:xfrm>
            <a:off x="1242000" y="2998800"/>
            <a:ext cx="2808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0" name="Google Shape;410;p32"/>
          <p:cNvSpPr txBox="1">
            <a:spLocks noGrp="1"/>
          </p:cNvSpPr>
          <p:nvPr>
            <p:ph type="subTitle" idx="1"/>
          </p:nvPr>
        </p:nvSpPr>
        <p:spPr>
          <a:xfrm>
            <a:off x="1242000" y="3506450"/>
            <a:ext cx="28080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411" name="Google Shape;411;p32"/>
          <p:cNvSpPr txBox="1">
            <a:spLocks noGrp="1"/>
          </p:cNvSpPr>
          <p:nvPr>
            <p:ph type="title" idx="2"/>
          </p:nvPr>
        </p:nvSpPr>
        <p:spPr>
          <a:xfrm>
            <a:off x="5094000" y="2998800"/>
            <a:ext cx="2808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2" name="Google Shape;412;p32"/>
          <p:cNvSpPr txBox="1">
            <a:spLocks noGrp="1"/>
          </p:cNvSpPr>
          <p:nvPr>
            <p:ph type="subTitle" idx="3"/>
          </p:nvPr>
        </p:nvSpPr>
        <p:spPr>
          <a:xfrm>
            <a:off x="5094000" y="3506450"/>
            <a:ext cx="28080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413" name="Google Shape;413;p32"/>
          <p:cNvSpPr txBox="1">
            <a:spLocks noGrp="1"/>
          </p:cNvSpPr>
          <p:nvPr>
            <p:ph type="title" idx="4"/>
          </p:nvPr>
        </p:nvSpPr>
        <p:spPr>
          <a:xfrm>
            <a:off x="720000" y="554400"/>
            <a:ext cx="7704000" cy="5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14" name="Google Shape;414;p32"/>
          <p:cNvGrpSpPr/>
          <p:nvPr/>
        </p:nvGrpSpPr>
        <p:grpSpPr>
          <a:xfrm flipH="1">
            <a:off x="36826" y="-6"/>
            <a:ext cx="1430732" cy="1059983"/>
            <a:chOff x="7676452" y="-6"/>
            <a:chExt cx="1430732" cy="1059983"/>
          </a:xfrm>
        </p:grpSpPr>
        <p:grpSp>
          <p:nvGrpSpPr>
            <p:cNvPr id="415" name="Google Shape;415;p32"/>
            <p:cNvGrpSpPr/>
            <p:nvPr/>
          </p:nvGrpSpPr>
          <p:grpSpPr>
            <a:xfrm rot="10690018">
              <a:off x="7690194" y="79769"/>
              <a:ext cx="1152535" cy="877616"/>
              <a:chOff x="3077675" y="6690087"/>
              <a:chExt cx="2525088" cy="1922768"/>
            </a:xfrm>
          </p:grpSpPr>
          <p:sp>
            <p:nvSpPr>
              <p:cNvPr id="416" name="Google Shape;416;p32"/>
              <p:cNvSpPr/>
              <p:nvPr/>
            </p:nvSpPr>
            <p:spPr>
              <a:xfrm>
                <a:off x="3538754" y="6690087"/>
                <a:ext cx="2064009" cy="192276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3077675" y="7144734"/>
                <a:ext cx="1927197" cy="1319656"/>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4083257" y="7963826"/>
                <a:ext cx="485028" cy="66056"/>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4465836" y="7206782"/>
                <a:ext cx="184066" cy="404227"/>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32"/>
            <p:cNvGrpSpPr/>
            <p:nvPr/>
          </p:nvGrpSpPr>
          <p:grpSpPr>
            <a:xfrm rot="8905895">
              <a:off x="8402486" y="210113"/>
              <a:ext cx="491590" cy="778812"/>
              <a:chOff x="-1904298" y="1056455"/>
              <a:chExt cx="581725" cy="921611"/>
            </a:xfrm>
          </p:grpSpPr>
          <p:sp>
            <p:nvSpPr>
              <p:cNvPr id="421" name="Google Shape;421;p32"/>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 name="Google Shape;423;p32"/>
            <p:cNvSpPr/>
            <p:nvPr/>
          </p:nvSpPr>
          <p:spPr>
            <a:xfrm rot="10800000" flipH="1">
              <a:off x="7676500" y="-6"/>
              <a:ext cx="1430684" cy="365231"/>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32"/>
          <p:cNvGrpSpPr/>
          <p:nvPr/>
        </p:nvGrpSpPr>
        <p:grpSpPr>
          <a:xfrm flipH="1">
            <a:off x="5195593" y="4090039"/>
            <a:ext cx="3948417" cy="1053464"/>
            <a:chOff x="271750" y="3380525"/>
            <a:chExt cx="3056050" cy="815375"/>
          </a:xfrm>
        </p:grpSpPr>
        <p:sp>
          <p:nvSpPr>
            <p:cNvPr id="425" name="Google Shape;425;p32"/>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220860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ly Title 5">
  <p:cSld name="Only Title 5">
    <p:bg>
      <p:bgPr>
        <a:solidFill>
          <a:schemeClr val="dk2"/>
        </a:solidFill>
        <a:effectLst/>
      </p:bgPr>
    </p:bg>
    <p:spTree>
      <p:nvGrpSpPr>
        <p:cNvPr id="1" name="Shape 509"/>
        <p:cNvGrpSpPr/>
        <p:nvPr/>
      </p:nvGrpSpPr>
      <p:grpSpPr>
        <a:xfrm>
          <a:off x="0" y="0"/>
          <a:ext cx="0" cy="0"/>
          <a:chOff x="0" y="0"/>
          <a:chExt cx="0" cy="0"/>
        </a:xfrm>
      </p:grpSpPr>
      <p:sp>
        <p:nvSpPr>
          <p:cNvPr id="510" name="Google Shape;510;p38"/>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511" name="Google Shape;511;p38"/>
          <p:cNvGrpSpPr/>
          <p:nvPr/>
        </p:nvGrpSpPr>
        <p:grpSpPr>
          <a:xfrm>
            <a:off x="440413" y="3605057"/>
            <a:ext cx="3748961" cy="1754140"/>
            <a:chOff x="440413" y="3605057"/>
            <a:chExt cx="3748961" cy="1754140"/>
          </a:xfrm>
        </p:grpSpPr>
        <p:sp>
          <p:nvSpPr>
            <p:cNvPr id="512" name="Google Shape;512;p38"/>
            <p:cNvSpPr/>
            <p:nvPr/>
          </p:nvSpPr>
          <p:spPr>
            <a:xfrm flipH="1">
              <a:off x="440413" y="4420653"/>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8"/>
            <p:cNvSpPr/>
            <p:nvPr/>
          </p:nvSpPr>
          <p:spPr>
            <a:xfrm flipH="1">
              <a:off x="3079872" y="4856501"/>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 name="Google Shape;514;p38"/>
            <p:cNvGrpSpPr/>
            <p:nvPr/>
          </p:nvGrpSpPr>
          <p:grpSpPr>
            <a:xfrm rot="1398551" flipH="1">
              <a:off x="1087893" y="3855029"/>
              <a:ext cx="1522160" cy="1254196"/>
              <a:chOff x="698956" y="6526827"/>
              <a:chExt cx="1522132" cy="1254173"/>
            </a:xfrm>
          </p:grpSpPr>
          <p:grpSp>
            <p:nvGrpSpPr>
              <p:cNvPr id="515" name="Google Shape;515;p38"/>
              <p:cNvGrpSpPr/>
              <p:nvPr/>
            </p:nvGrpSpPr>
            <p:grpSpPr>
              <a:xfrm>
                <a:off x="970014" y="6599642"/>
                <a:ext cx="1251074" cy="1089966"/>
                <a:chOff x="2227541" y="6011760"/>
                <a:chExt cx="2864180" cy="2495343"/>
              </a:xfrm>
            </p:grpSpPr>
            <p:sp>
              <p:nvSpPr>
                <p:cNvPr id="516" name="Google Shape;516;p38"/>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8"/>
                <p:cNvGrpSpPr/>
                <p:nvPr/>
              </p:nvGrpSpPr>
              <p:grpSpPr>
                <a:xfrm>
                  <a:off x="2227541" y="6635267"/>
                  <a:ext cx="2250382" cy="1871835"/>
                  <a:chOff x="2227541" y="6635267"/>
                  <a:chExt cx="2250382" cy="1871835"/>
                </a:xfrm>
              </p:grpSpPr>
              <p:sp>
                <p:nvSpPr>
                  <p:cNvPr id="518" name="Google Shape;518;p38"/>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 name="Google Shape;521;p38"/>
              <p:cNvGrpSpPr/>
              <p:nvPr/>
            </p:nvGrpSpPr>
            <p:grpSpPr>
              <a:xfrm>
                <a:off x="698956" y="6526827"/>
                <a:ext cx="761443" cy="1254173"/>
                <a:chOff x="1668617" y="5683195"/>
                <a:chExt cx="1743230" cy="2871275"/>
              </a:xfrm>
            </p:grpSpPr>
            <p:sp>
              <p:nvSpPr>
                <p:cNvPr id="522" name="Google Shape;522;p38"/>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38"/>
                <p:cNvGrpSpPr/>
                <p:nvPr/>
              </p:nvGrpSpPr>
              <p:grpSpPr>
                <a:xfrm>
                  <a:off x="2252110" y="6027996"/>
                  <a:ext cx="1159737" cy="2526474"/>
                  <a:chOff x="2252110" y="6027996"/>
                  <a:chExt cx="1159737" cy="2526474"/>
                </a:xfrm>
              </p:grpSpPr>
              <p:sp>
                <p:nvSpPr>
                  <p:cNvPr id="524" name="Google Shape;524;p38"/>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8" name="Google Shape;528;p38"/>
            <p:cNvSpPr/>
            <p:nvPr/>
          </p:nvSpPr>
          <p:spPr>
            <a:xfrm flipH="1">
              <a:off x="1175358" y="4705391"/>
              <a:ext cx="1701494" cy="434364"/>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27804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grpSp>
        <p:nvGrpSpPr>
          <p:cNvPr id="38" name="Google Shape;38;p7"/>
          <p:cNvGrpSpPr/>
          <p:nvPr/>
        </p:nvGrpSpPr>
        <p:grpSpPr>
          <a:xfrm>
            <a:off x="1663491" y="213118"/>
            <a:ext cx="5817010" cy="4856568"/>
            <a:chOff x="341100" y="783750"/>
            <a:chExt cx="6212100" cy="5186425"/>
          </a:xfrm>
        </p:grpSpPr>
        <p:sp>
          <p:nvSpPr>
            <p:cNvPr id="39" name="Google Shape;39;p7"/>
            <p:cNvSpPr/>
            <p:nvPr/>
          </p:nvSpPr>
          <p:spPr>
            <a:xfrm>
              <a:off x="341100" y="783750"/>
              <a:ext cx="6212100" cy="4828500"/>
            </a:xfrm>
            <a:custGeom>
              <a:avLst/>
              <a:gdLst/>
              <a:ahLst/>
              <a:cxnLst/>
              <a:rect l="l" t="t" r="r" b="b"/>
              <a:pathLst>
                <a:path w="248484" h="193140" extrusionOk="0">
                  <a:moveTo>
                    <a:pt x="193048" y="0"/>
                  </a:moveTo>
                  <a:cubicBezTo>
                    <a:pt x="172800" y="0"/>
                    <a:pt x="152013" y="12189"/>
                    <a:pt x="136422" y="15876"/>
                  </a:cubicBezTo>
                  <a:cubicBezTo>
                    <a:pt x="130552" y="17264"/>
                    <a:pt x="124754" y="17623"/>
                    <a:pt x="118977" y="17623"/>
                  </a:cubicBezTo>
                  <a:cubicBezTo>
                    <a:pt x="112798" y="17623"/>
                    <a:pt x="106643" y="17212"/>
                    <a:pt x="100452" y="17212"/>
                  </a:cubicBezTo>
                  <a:cubicBezTo>
                    <a:pt x="88065" y="17212"/>
                    <a:pt x="75531" y="18856"/>
                    <a:pt x="62354" y="28723"/>
                  </a:cubicBezTo>
                  <a:cubicBezTo>
                    <a:pt x="42042" y="43915"/>
                    <a:pt x="42137" y="61369"/>
                    <a:pt x="36196" y="73681"/>
                  </a:cubicBezTo>
                  <a:cubicBezTo>
                    <a:pt x="28611" y="89397"/>
                    <a:pt x="12728" y="100148"/>
                    <a:pt x="5787" y="116722"/>
                  </a:cubicBezTo>
                  <a:cubicBezTo>
                    <a:pt x="1132" y="127830"/>
                    <a:pt x="1" y="141379"/>
                    <a:pt x="4751" y="152654"/>
                  </a:cubicBezTo>
                  <a:cubicBezTo>
                    <a:pt x="13609" y="173705"/>
                    <a:pt x="35553" y="169133"/>
                    <a:pt x="63866" y="182265"/>
                  </a:cubicBezTo>
                  <a:cubicBezTo>
                    <a:pt x="78187" y="188911"/>
                    <a:pt x="85640" y="189269"/>
                    <a:pt x="95118" y="189269"/>
                  </a:cubicBezTo>
                  <a:cubicBezTo>
                    <a:pt x="96264" y="189269"/>
                    <a:pt x="97440" y="189264"/>
                    <a:pt x="98661" y="189264"/>
                  </a:cubicBezTo>
                  <a:cubicBezTo>
                    <a:pt x="106249" y="189264"/>
                    <a:pt x="115586" y="189466"/>
                    <a:pt x="130445" y="192386"/>
                  </a:cubicBezTo>
                  <a:cubicBezTo>
                    <a:pt x="131160" y="192646"/>
                    <a:pt x="135644" y="193140"/>
                    <a:pt x="141946" y="193140"/>
                  </a:cubicBezTo>
                  <a:cubicBezTo>
                    <a:pt x="152657" y="193140"/>
                    <a:pt x="168620" y="191713"/>
                    <a:pt x="180261" y="185289"/>
                  </a:cubicBezTo>
                  <a:cubicBezTo>
                    <a:pt x="214789" y="166216"/>
                    <a:pt x="207122" y="145987"/>
                    <a:pt x="214277" y="126187"/>
                  </a:cubicBezTo>
                  <a:cubicBezTo>
                    <a:pt x="218433" y="114721"/>
                    <a:pt x="227339" y="105994"/>
                    <a:pt x="234077" y="96076"/>
                  </a:cubicBezTo>
                  <a:cubicBezTo>
                    <a:pt x="248484" y="74883"/>
                    <a:pt x="246377" y="48987"/>
                    <a:pt x="234506" y="27913"/>
                  </a:cubicBezTo>
                  <a:cubicBezTo>
                    <a:pt x="222493" y="6573"/>
                    <a:pt x="207916" y="0"/>
                    <a:pt x="193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p:nvPr/>
          </p:nvSpPr>
          <p:spPr>
            <a:xfrm>
              <a:off x="524750" y="855925"/>
              <a:ext cx="5839450" cy="4648425"/>
            </a:xfrm>
            <a:custGeom>
              <a:avLst/>
              <a:gdLst/>
              <a:ahLst/>
              <a:cxnLst/>
              <a:rect l="l" t="t" r="r" b="b"/>
              <a:pathLst>
                <a:path w="233578" h="185937" extrusionOk="0">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a:off x="2342372" y="4406727"/>
              <a:ext cx="954900" cy="1456225"/>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p:nvPr/>
          </p:nvSpPr>
          <p:spPr>
            <a:xfrm>
              <a:off x="2410222" y="4669852"/>
              <a:ext cx="727175" cy="1249700"/>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1167700" y="4550275"/>
              <a:ext cx="1247500" cy="1225725"/>
            </a:xfrm>
            <a:custGeom>
              <a:avLst/>
              <a:gdLst/>
              <a:ahLst/>
              <a:cxnLst/>
              <a:rect l="l" t="t" r="r" b="b"/>
              <a:pathLst>
                <a:path w="49900" h="49029" extrusionOk="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p:nvPr/>
          </p:nvSpPr>
          <p:spPr>
            <a:xfrm>
              <a:off x="1338200" y="4738950"/>
              <a:ext cx="1042675" cy="1037425"/>
            </a:xfrm>
            <a:custGeom>
              <a:avLst/>
              <a:gdLst/>
              <a:ahLst/>
              <a:cxnLst/>
              <a:rect l="l" t="t" r="r" b="b"/>
              <a:pathLst>
                <a:path w="41707" h="41497" extrusionOk="0">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4343975" y="4619350"/>
              <a:ext cx="1461525" cy="1350825"/>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p:nvPr/>
          </p:nvSpPr>
          <p:spPr>
            <a:xfrm>
              <a:off x="4433000" y="4738825"/>
              <a:ext cx="1064425" cy="1104000"/>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7"/>
          <p:cNvSpPr txBox="1">
            <a:spLocks noGrp="1"/>
          </p:cNvSpPr>
          <p:nvPr>
            <p:ph type="title"/>
          </p:nvPr>
        </p:nvSpPr>
        <p:spPr>
          <a:xfrm>
            <a:off x="2672700" y="1304100"/>
            <a:ext cx="3798900" cy="724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48" name="Google Shape;48;p7"/>
          <p:cNvSpPr txBox="1">
            <a:spLocks noGrp="1"/>
          </p:cNvSpPr>
          <p:nvPr>
            <p:ph type="subTitle" idx="1"/>
          </p:nvPr>
        </p:nvSpPr>
        <p:spPr>
          <a:xfrm>
            <a:off x="2785275" y="2083550"/>
            <a:ext cx="3573600" cy="1406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1600"/>
              </a:spcBef>
              <a:spcAft>
                <a:spcPts val="0"/>
              </a:spcAft>
              <a:buNone/>
              <a:defRPr sz="1400"/>
            </a:lvl2pPr>
            <a:lvl3pPr lvl="2" algn="ctr" rtl="0">
              <a:spcBef>
                <a:spcPts val="1600"/>
              </a:spcBef>
              <a:spcAft>
                <a:spcPts val="0"/>
              </a:spcAft>
              <a:buNone/>
              <a:defRPr sz="1400"/>
            </a:lvl3pPr>
            <a:lvl4pPr lvl="3" algn="ctr" rtl="0">
              <a:spcBef>
                <a:spcPts val="1600"/>
              </a:spcBef>
              <a:spcAft>
                <a:spcPts val="0"/>
              </a:spcAft>
              <a:buNone/>
              <a:defRPr sz="1400"/>
            </a:lvl4pPr>
            <a:lvl5pPr lvl="4" algn="ctr" rtl="0">
              <a:spcBef>
                <a:spcPts val="1600"/>
              </a:spcBef>
              <a:spcAft>
                <a:spcPts val="0"/>
              </a:spcAft>
              <a:buNone/>
              <a:defRPr sz="1400"/>
            </a:lvl5pPr>
            <a:lvl6pPr lvl="5" algn="ctr" rtl="0">
              <a:spcBef>
                <a:spcPts val="1600"/>
              </a:spcBef>
              <a:spcAft>
                <a:spcPts val="0"/>
              </a:spcAft>
              <a:buNone/>
              <a:defRPr sz="1400"/>
            </a:lvl6pPr>
            <a:lvl7pPr lvl="6" algn="ctr" rtl="0">
              <a:spcBef>
                <a:spcPts val="1600"/>
              </a:spcBef>
              <a:spcAft>
                <a:spcPts val="0"/>
              </a:spcAft>
              <a:buNone/>
              <a:defRPr sz="1400"/>
            </a:lvl7pPr>
            <a:lvl8pPr lvl="7" algn="ctr" rtl="0">
              <a:spcBef>
                <a:spcPts val="1600"/>
              </a:spcBef>
              <a:spcAft>
                <a:spcPts val="0"/>
              </a:spcAft>
              <a:buNone/>
              <a:defRPr sz="1400"/>
            </a:lvl8pPr>
            <a:lvl9pPr lvl="8" algn="ctr" rtl="0">
              <a:spcBef>
                <a:spcPts val="1600"/>
              </a:spcBef>
              <a:spcAft>
                <a:spcPts val="1600"/>
              </a:spcAft>
              <a:buNone/>
              <a:defRPr sz="1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3">
  <p:cSld name="CUSTOM_13">
    <p:bg>
      <p:bgPr>
        <a:solidFill>
          <a:schemeClr val="dk2"/>
        </a:solidFill>
        <a:effectLst/>
      </p:bgPr>
    </p:bg>
    <p:spTree>
      <p:nvGrpSpPr>
        <p:cNvPr id="1" name="Shape 307"/>
        <p:cNvGrpSpPr/>
        <p:nvPr/>
      </p:nvGrpSpPr>
      <p:grpSpPr>
        <a:xfrm>
          <a:off x="0" y="0"/>
          <a:ext cx="0" cy="0"/>
          <a:chOff x="0" y="0"/>
          <a:chExt cx="0" cy="0"/>
        </a:xfrm>
      </p:grpSpPr>
      <p:sp>
        <p:nvSpPr>
          <p:cNvPr id="308" name="Google Shape;308;p26"/>
          <p:cNvSpPr/>
          <p:nvPr/>
        </p:nvSpPr>
        <p:spPr>
          <a:xfrm flipH="1">
            <a:off x="3222649" y="1592997"/>
            <a:ext cx="5854826" cy="2933425"/>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31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82" y="304013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12" name="Google Shape;312;p26"/>
          <p:cNvSpPr txBox="1">
            <a:spLocks noGrp="1"/>
          </p:cNvSpPr>
          <p:nvPr>
            <p:ph type="subTitle" idx="1"/>
          </p:nvPr>
        </p:nvSpPr>
        <p:spPr>
          <a:xfrm>
            <a:off x="116255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313" name="Google Shape;313;p26"/>
          <p:cNvSpPr txBox="1">
            <a:spLocks noGrp="1"/>
          </p:cNvSpPr>
          <p:nvPr>
            <p:ph type="title" idx="2"/>
          </p:nvPr>
        </p:nvSpPr>
        <p:spPr>
          <a:xfrm>
            <a:off x="116253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314" name="Google Shape;314;p26"/>
          <p:cNvSpPr txBox="1">
            <a:spLocks noGrp="1"/>
          </p:cNvSpPr>
          <p:nvPr>
            <p:ph type="subTitle" idx="3"/>
          </p:nvPr>
        </p:nvSpPr>
        <p:spPr>
          <a:xfrm>
            <a:off x="357960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315" name="Google Shape;315;p26"/>
          <p:cNvSpPr txBox="1">
            <a:spLocks noGrp="1"/>
          </p:cNvSpPr>
          <p:nvPr>
            <p:ph type="title" idx="4"/>
          </p:nvPr>
        </p:nvSpPr>
        <p:spPr>
          <a:xfrm>
            <a:off x="357958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316" name="Google Shape;316;p26"/>
          <p:cNvSpPr txBox="1">
            <a:spLocks noGrp="1"/>
          </p:cNvSpPr>
          <p:nvPr>
            <p:ph type="subTitle" idx="5"/>
          </p:nvPr>
        </p:nvSpPr>
        <p:spPr>
          <a:xfrm>
            <a:off x="5996650" y="2509075"/>
            <a:ext cx="1984800" cy="1151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317" name="Google Shape;317;p26"/>
          <p:cNvSpPr txBox="1">
            <a:spLocks noGrp="1"/>
          </p:cNvSpPr>
          <p:nvPr>
            <p:ph type="title" idx="6"/>
          </p:nvPr>
        </p:nvSpPr>
        <p:spPr>
          <a:xfrm>
            <a:off x="5996638" y="3737250"/>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4">
  <p:cSld name="CUSTOM_8_1">
    <p:bg>
      <p:bgPr>
        <a:solidFill>
          <a:schemeClr val="dk2"/>
        </a:solidFill>
        <a:effectLst/>
      </p:bgPr>
    </p:bg>
    <p:spTree>
      <p:nvGrpSpPr>
        <p:cNvPr id="1" name="Shape 318"/>
        <p:cNvGrpSpPr/>
        <p:nvPr/>
      </p:nvGrpSpPr>
      <p:grpSpPr>
        <a:xfrm>
          <a:off x="0" y="0"/>
          <a:ext cx="0" cy="0"/>
          <a:chOff x="0" y="0"/>
          <a:chExt cx="0" cy="0"/>
        </a:xfrm>
      </p:grpSpPr>
      <p:sp>
        <p:nvSpPr>
          <p:cNvPr id="319" name="Google Shape;319;p27"/>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0" name="Google Shape;320;p27"/>
          <p:cNvSpPr txBox="1">
            <a:spLocks noGrp="1"/>
          </p:cNvSpPr>
          <p:nvPr>
            <p:ph type="title" idx="2"/>
          </p:nvPr>
        </p:nvSpPr>
        <p:spPr>
          <a:xfrm>
            <a:off x="720000" y="2440811"/>
            <a:ext cx="2232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321" name="Google Shape;321;p27"/>
          <p:cNvSpPr txBox="1">
            <a:spLocks noGrp="1"/>
          </p:cNvSpPr>
          <p:nvPr>
            <p:ph type="subTitle" idx="1"/>
          </p:nvPr>
        </p:nvSpPr>
        <p:spPr>
          <a:xfrm>
            <a:off x="720000" y="2948461"/>
            <a:ext cx="22320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322" name="Google Shape;322;p27"/>
          <p:cNvSpPr txBox="1">
            <a:spLocks noGrp="1"/>
          </p:cNvSpPr>
          <p:nvPr>
            <p:ph type="title" idx="3"/>
          </p:nvPr>
        </p:nvSpPr>
        <p:spPr>
          <a:xfrm>
            <a:off x="3456581" y="2440811"/>
            <a:ext cx="2232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323" name="Google Shape;323;p27"/>
          <p:cNvSpPr txBox="1">
            <a:spLocks noGrp="1"/>
          </p:cNvSpPr>
          <p:nvPr>
            <p:ph type="subTitle" idx="4"/>
          </p:nvPr>
        </p:nvSpPr>
        <p:spPr>
          <a:xfrm>
            <a:off x="3457163" y="2948461"/>
            <a:ext cx="22320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324" name="Google Shape;324;p27"/>
          <p:cNvSpPr txBox="1">
            <a:spLocks noGrp="1"/>
          </p:cNvSpPr>
          <p:nvPr>
            <p:ph type="title" idx="5"/>
          </p:nvPr>
        </p:nvSpPr>
        <p:spPr>
          <a:xfrm>
            <a:off x="6194325" y="2440811"/>
            <a:ext cx="2232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325" name="Google Shape;325;p27"/>
          <p:cNvSpPr txBox="1">
            <a:spLocks noGrp="1"/>
          </p:cNvSpPr>
          <p:nvPr>
            <p:ph type="subTitle" idx="6"/>
          </p:nvPr>
        </p:nvSpPr>
        <p:spPr>
          <a:xfrm>
            <a:off x="6194325" y="2948461"/>
            <a:ext cx="22320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grpSp>
        <p:nvGrpSpPr>
          <p:cNvPr id="326" name="Google Shape;326;p27"/>
          <p:cNvGrpSpPr/>
          <p:nvPr/>
        </p:nvGrpSpPr>
        <p:grpSpPr>
          <a:xfrm flipH="1">
            <a:off x="36826" y="-6"/>
            <a:ext cx="1430732" cy="1059983"/>
            <a:chOff x="7676452" y="-6"/>
            <a:chExt cx="1430732" cy="1059983"/>
          </a:xfrm>
        </p:grpSpPr>
        <p:grpSp>
          <p:nvGrpSpPr>
            <p:cNvPr id="327" name="Google Shape;327;p27"/>
            <p:cNvGrpSpPr/>
            <p:nvPr/>
          </p:nvGrpSpPr>
          <p:grpSpPr>
            <a:xfrm rot="10690018">
              <a:off x="7690194" y="79769"/>
              <a:ext cx="1152535" cy="877616"/>
              <a:chOff x="3077675" y="6690087"/>
              <a:chExt cx="2525088" cy="1922768"/>
            </a:xfrm>
          </p:grpSpPr>
          <p:sp>
            <p:nvSpPr>
              <p:cNvPr id="328" name="Google Shape;328;p27"/>
              <p:cNvSpPr/>
              <p:nvPr/>
            </p:nvSpPr>
            <p:spPr>
              <a:xfrm>
                <a:off x="3538754" y="6690087"/>
                <a:ext cx="2064009" cy="1922768"/>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3077675" y="7144734"/>
                <a:ext cx="1927197" cy="1319656"/>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4083257" y="7963826"/>
                <a:ext cx="485028" cy="66056"/>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4465836" y="7206782"/>
                <a:ext cx="184066" cy="404227"/>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 name="Google Shape;332;p27"/>
            <p:cNvGrpSpPr/>
            <p:nvPr/>
          </p:nvGrpSpPr>
          <p:grpSpPr>
            <a:xfrm rot="8905895">
              <a:off x="8402486" y="210113"/>
              <a:ext cx="491590" cy="778812"/>
              <a:chOff x="-1904298" y="1056455"/>
              <a:chExt cx="581725" cy="921611"/>
            </a:xfrm>
          </p:grpSpPr>
          <p:sp>
            <p:nvSpPr>
              <p:cNvPr id="333" name="Google Shape;333;p27"/>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 name="Google Shape;335;p27"/>
            <p:cNvSpPr/>
            <p:nvPr/>
          </p:nvSpPr>
          <p:spPr>
            <a:xfrm rot="10800000" flipH="1">
              <a:off x="7676500" y="-6"/>
              <a:ext cx="1430684" cy="365231"/>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27"/>
          <p:cNvGrpSpPr/>
          <p:nvPr/>
        </p:nvGrpSpPr>
        <p:grpSpPr>
          <a:xfrm flipH="1">
            <a:off x="5195593" y="4090039"/>
            <a:ext cx="3948417" cy="1053464"/>
            <a:chOff x="271750" y="3380525"/>
            <a:chExt cx="3056050" cy="815375"/>
          </a:xfrm>
        </p:grpSpPr>
        <p:sp>
          <p:nvSpPr>
            <p:cNvPr id="337" name="Google Shape;337;p27"/>
            <p:cNvSpPr/>
            <p:nvPr/>
          </p:nvSpPr>
          <p:spPr>
            <a:xfrm>
              <a:off x="271750" y="3380525"/>
              <a:ext cx="1876450" cy="81537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1828200" y="3808500"/>
              <a:ext cx="1499600" cy="387400"/>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4">
  <p:cSld name="TITLE_AND_TWO_COLUMNS_1_1_1">
    <p:bg>
      <p:bgPr>
        <a:solidFill>
          <a:schemeClr val="dk2"/>
        </a:solidFill>
        <a:effectLst/>
      </p:bgPr>
    </p:bg>
    <p:spTree>
      <p:nvGrpSpPr>
        <p:cNvPr id="1" name="Shape 427"/>
        <p:cNvGrpSpPr/>
        <p:nvPr/>
      </p:nvGrpSpPr>
      <p:grpSpPr>
        <a:xfrm>
          <a:off x="0" y="0"/>
          <a:ext cx="0" cy="0"/>
          <a:chOff x="0" y="0"/>
          <a:chExt cx="0" cy="0"/>
        </a:xfrm>
      </p:grpSpPr>
      <p:sp>
        <p:nvSpPr>
          <p:cNvPr id="428" name="Google Shape;428;p33"/>
          <p:cNvSpPr/>
          <p:nvPr/>
        </p:nvSpPr>
        <p:spPr>
          <a:xfrm>
            <a:off x="70" y="850947"/>
            <a:ext cx="8179245" cy="4098021"/>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flipH="1">
            <a:off x="4420751" y="2753749"/>
            <a:ext cx="4769720" cy="2389758"/>
          </a:xfrm>
          <a:custGeom>
            <a:avLst/>
            <a:gdLst/>
            <a:ahLst/>
            <a:cxnLst/>
            <a:rect l="l" t="t" r="r" b="b"/>
            <a:pathLst>
              <a:path w="225946" h="113205" extrusionOk="0">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313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txBox="1">
            <a:spLocks noGrp="1"/>
          </p:cNvSpPr>
          <p:nvPr>
            <p:ph type="title"/>
          </p:nvPr>
        </p:nvSpPr>
        <p:spPr>
          <a:xfrm>
            <a:off x="720000" y="554400"/>
            <a:ext cx="7704000" cy="57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31" name="Google Shape;431;p33"/>
          <p:cNvGrpSpPr/>
          <p:nvPr/>
        </p:nvGrpSpPr>
        <p:grpSpPr>
          <a:xfrm>
            <a:off x="271139" y="2367617"/>
            <a:ext cx="1251074" cy="1089966"/>
            <a:chOff x="2227541" y="6011760"/>
            <a:chExt cx="2864180" cy="2495343"/>
          </a:xfrm>
        </p:grpSpPr>
        <p:sp>
          <p:nvSpPr>
            <p:cNvPr id="432" name="Google Shape;432;p33"/>
            <p:cNvSpPr/>
            <p:nvPr/>
          </p:nvSpPr>
          <p:spPr>
            <a:xfrm rot="-1131582">
              <a:off x="2772277" y="6293752"/>
              <a:ext cx="2064072" cy="1922827"/>
            </a:xfrm>
            <a:custGeom>
              <a:avLst/>
              <a:gdLst/>
              <a:ahLst/>
              <a:cxnLst/>
              <a:rect l="l" t="t" r="r" b="b"/>
              <a:pathLst>
                <a:path w="83428" h="77719" extrusionOk="0">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 name="Google Shape;433;p33"/>
            <p:cNvGrpSpPr/>
            <p:nvPr/>
          </p:nvGrpSpPr>
          <p:grpSpPr>
            <a:xfrm>
              <a:off x="2227541" y="6635267"/>
              <a:ext cx="2250382" cy="1871835"/>
              <a:chOff x="2227541" y="6635267"/>
              <a:chExt cx="2250382" cy="1871835"/>
            </a:xfrm>
          </p:grpSpPr>
          <p:sp>
            <p:nvSpPr>
              <p:cNvPr id="434" name="Google Shape;434;p33"/>
              <p:cNvSpPr/>
              <p:nvPr/>
            </p:nvSpPr>
            <p:spPr>
              <a:xfrm rot="-1131582">
                <a:off x="2389104" y="6911337"/>
                <a:ext cx="1927256" cy="1319697"/>
              </a:xfrm>
              <a:custGeom>
                <a:avLst/>
                <a:gdLst/>
                <a:ahLst/>
                <a:cxnLst/>
                <a:rect l="l" t="t" r="r" b="b"/>
                <a:pathLst>
                  <a:path w="77898" h="53341" extrusionOk="0">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rot="-1131582">
                <a:off x="3441562" y="7628158"/>
                <a:ext cx="485043" cy="66058"/>
              </a:xfrm>
              <a:custGeom>
                <a:avLst/>
                <a:gdLst/>
                <a:ahLst/>
                <a:cxnLst/>
                <a:rect l="l" t="t" r="r" b="b"/>
                <a:pathLst>
                  <a:path w="19605" h="2670" extrusionOk="0">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rot="-1131582">
                <a:off x="3621630" y="6827655"/>
                <a:ext cx="184071" cy="404239"/>
              </a:xfrm>
              <a:custGeom>
                <a:avLst/>
                <a:gdLst/>
                <a:ahLst/>
                <a:cxnLst/>
                <a:rect l="l" t="t" r="r" b="b"/>
                <a:pathLst>
                  <a:path w="7440" h="16339" extrusionOk="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7" name="Google Shape;437;p33"/>
          <p:cNvGrpSpPr/>
          <p:nvPr/>
        </p:nvGrpSpPr>
        <p:grpSpPr>
          <a:xfrm>
            <a:off x="81" y="2294802"/>
            <a:ext cx="761443" cy="1254173"/>
            <a:chOff x="1668617" y="5683195"/>
            <a:chExt cx="1743230" cy="2871275"/>
          </a:xfrm>
        </p:grpSpPr>
        <p:sp>
          <p:nvSpPr>
            <p:cNvPr id="438" name="Google Shape;438;p33"/>
            <p:cNvSpPr/>
            <p:nvPr/>
          </p:nvSpPr>
          <p:spPr>
            <a:xfrm>
              <a:off x="1668617" y="5683195"/>
              <a:ext cx="1729969" cy="2242458"/>
            </a:xfrm>
            <a:custGeom>
              <a:avLst/>
              <a:gdLst/>
              <a:ahLst/>
              <a:cxnLst/>
              <a:rect l="l" t="t" r="r" b="b"/>
              <a:pathLst>
                <a:path w="69926" h="90641" extrusionOk="0">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33"/>
            <p:cNvGrpSpPr/>
            <p:nvPr/>
          </p:nvGrpSpPr>
          <p:grpSpPr>
            <a:xfrm>
              <a:off x="2252110" y="6027996"/>
              <a:ext cx="1159737" cy="2526474"/>
              <a:chOff x="2252110" y="6027996"/>
              <a:chExt cx="1159737" cy="2526474"/>
            </a:xfrm>
          </p:grpSpPr>
          <p:sp>
            <p:nvSpPr>
              <p:cNvPr id="440" name="Google Shape;440;p33"/>
              <p:cNvSpPr/>
              <p:nvPr/>
            </p:nvSpPr>
            <p:spPr>
              <a:xfrm>
                <a:off x="2252110" y="6027996"/>
                <a:ext cx="1159737" cy="2526474"/>
              </a:xfrm>
              <a:custGeom>
                <a:avLst/>
                <a:gdLst/>
                <a:ahLst/>
                <a:cxnLst/>
                <a:rect l="l" t="t" r="r" b="b"/>
                <a:pathLst>
                  <a:path w="46877" h="102121" extrusionOk="0">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3112839" y="6709262"/>
                <a:ext cx="58980" cy="663304"/>
              </a:xfrm>
              <a:custGeom>
                <a:avLst/>
                <a:gdLst/>
                <a:ahLst/>
                <a:cxnLst/>
                <a:rect l="l" t="t" r="r" b="b"/>
                <a:pathLst>
                  <a:path w="2384" h="26811" extrusionOk="0">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2447432" y="6696496"/>
                <a:ext cx="526393" cy="233669"/>
              </a:xfrm>
              <a:custGeom>
                <a:avLst/>
                <a:gdLst/>
                <a:ahLst/>
                <a:cxnLst/>
                <a:rect l="l" t="t" r="r" b="b"/>
                <a:pathLst>
                  <a:path w="21277" h="9445" extrusionOk="0">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2600004" y="6126931"/>
                <a:ext cx="57644" cy="287652"/>
              </a:xfrm>
              <a:custGeom>
                <a:avLst/>
                <a:gdLst/>
                <a:ahLst/>
                <a:cxnLst/>
                <a:rect l="l" t="t" r="r" b="b"/>
                <a:pathLst>
                  <a:path w="2330" h="11627" extrusionOk="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 name="Google Shape;444;p33"/>
          <p:cNvGrpSpPr/>
          <p:nvPr/>
        </p:nvGrpSpPr>
        <p:grpSpPr>
          <a:xfrm rot="-1314983">
            <a:off x="7758903" y="3463634"/>
            <a:ext cx="972293" cy="928258"/>
            <a:chOff x="-1855532" y="1600966"/>
            <a:chExt cx="890361" cy="822923"/>
          </a:xfrm>
        </p:grpSpPr>
        <p:sp>
          <p:nvSpPr>
            <p:cNvPr id="445" name="Google Shape;445;p33"/>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 name="Google Shape;447;p33"/>
          <p:cNvSpPr/>
          <p:nvPr/>
        </p:nvSpPr>
        <p:spPr>
          <a:xfrm>
            <a:off x="82" y="3058584"/>
            <a:ext cx="9143830" cy="2103365"/>
          </a:xfrm>
          <a:custGeom>
            <a:avLst/>
            <a:gdLst/>
            <a:ahLst/>
            <a:cxnLst/>
            <a:rect l="l" t="t" r="r" b="b"/>
            <a:pathLst>
              <a:path w="252592" h="58104" extrusionOk="0">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txBox="1">
            <a:spLocks noGrp="1"/>
          </p:cNvSpPr>
          <p:nvPr>
            <p:ph type="title" idx="2"/>
          </p:nvPr>
        </p:nvSpPr>
        <p:spPr>
          <a:xfrm>
            <a:off x="1308000" y="2334975"/>
            <a:ext cx="2880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49" name="Google Shape;449;p33"/>
          <p:cNvSpPr txBox="1">
            <a:spLocks noGrp="1"/>
          </p:cNvSpPr>
          <p:nvPr>
            <p:ph type="subTitle" idx="1"/>
          </p:nvPr>
        </p:nvSpPr>
        <p:spPr>
          <a:xfrm>
            <a:off x="1308000" y="2842650"/>
            <a:ext cx="28800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450" name="Google Shape;450;p33"/>
          <p:cNvSpPr txBox="1">
            <a:spLocks noGrp="1"/>
          </p:cNvSpPr>
          <p:nvPr>
            <p:ph type="title" idx="3"/>
          </p:nvPr>
        </p:nvSpPr>
        <p:spPr>
          <a:xfrm>
            <a:off x="4956000" y="2334964"/>
            <a:ext cx="2880000" cy="46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18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1" name="Google Shape;451;p33"/>
          <p:cNvSpPr txBox="1">
            <a:spLocks noGrp="1"/>
          </p:cNvSpPr>
          <p:nvPr>
            <p:ph type="subTitle" idx="4"/>
          </p:nvPr>
        </p:nvSpPr>
        <p:spPr>
          <a:xfrm>
            <a:off x="4956000" y="2842650"/>
            <a:ext cx="28800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ix Columns">
  <p:cSld name="CUSTOM_8">
    <p:bg>
      <p:bgPr>
        <a:solidFill>
          <a:schemeClr val="dk2"/>
        </a:solidFill>
        <a:effectLst/>
      </p:bgPr>
    </p:bg>
    <p:spTree>
      <p:nvGrpSpPr>
        <p:cNvPr id="1" name="Shape 452"/>
        <p:cNvGrpSpPr/>
        <p:nvPr/>
      </p:nvGrpSpPr>
      <p:grpSpPr>
        <a:xfrm>
          <a:off x="0" y="0"/>
          <a:ext cx="0" cy="0"/>
          <a:chOff x="0" y="0"/>
          <a:chExt cx="0" cy="0"/>
        </a:xfrm>
      </p:grpSpPr>
      <p:sp>
        <p:nvSpPr>
          <p:cNvPr id="453" name="Google Shape;453;p34"/>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4" name="Google Shape;454;p34"/>
          <p:cNvSpPr txBox="1">
            <a:spLocks noGrp="1"/>
          </p:cNvSpPr>
          <p:nvPr>
            <p:ph type="title" idx="2"/>
          </p:nvPr>
        </p:nvSpPr>
        <p:spPr>
          <a:xfrm>
            <a:off x="1137388"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455" name="Google Shape;455;p34"/>
          <p:cNvSpPr txBox="1">
            <a:spLocks noGrp="1"/>
          </p:cNvSpPr>
          <p:nvPr>
            <p:ph type="subTitle" idx="1"/>
          </p:nvPr>
        </p:nvSpPr>
        <p:spPr>
          <a:xfrm>
            <a:off x="1137400"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lvl1pPr>
            <a:lvl2pPr lvl="1" algn="ctr" rtl="0">
              <a:spcBef>
                <a:spcPts val="1600"/>
              </a:spcBef>
              <a:spcAft>
                <a:spcPts val="0"/>
              </a:spcAft>
              <a:buNone/>
              <a:defRPr sz="1200"/>
            </a:lvl2pPr>
            <a:lvl3pPr lvl="2" algn="ctr" rtl="0">
              <a:spcBef>
                <a:spcPts val="1600"/>
              </a:spcBef>
              <a:spcAft>
                <a:spcPts val="0"/>
              </a:spcAft>
              <a:buNone/>
              <a:defRPr sz="1200"/>
            </a:lvl3pPr>
            <a:lvl4pPr lvl="3" algn="ctr" rtl="0">
              <a:spcBef>
                <a:spcPts val="1600"/>
              </a:spcBef>
              <a:spcAft>
                <a:spcPts val="0"/>
              </a:spcAft>
              <a:buNone/>
              <a:defRPr sz="1200"/>
            </a:lvl4pPr>
            <a:lvl5pPr lvl="4" algn="ctr" rtl="0">
              <a:spcBef>
                <a:spcPts val="1600"/>
              </a:spcBef>
              <a:spcAft>
                <a:spcPts val="0"/>
              </a:spcAft>
              <a:buNone/>
              <a:defRPr sz="1200"/>
            </a:lvl5pPr>
            <a:lvl6pPr lvl="5" algn="ctr" rtl="0">
              <a:spcBef>
                <a:spcPts val="1600"/>
              </a:spcBef>
              <a:spcAft>
                <a:spcPts val="0"/>
              </a:spcAft>
              <a:buNone/>
              <a:defRPr sz="1200"/>
            </a:lvl6pPr>
            <a:lvl7pPr lvl="6" algn="ctr" rtl="0">
              <a:spcBef>
                <a:spcPts val="1600"/>
              </a:spcBef>
              <a:spcAft>
                <a:spcPts val="0"/>
              </a:spcAft>
              <a:buNone/>
              <a:defRPr sz="1200"/>
            </a:lvl7pPr>
            <a:lvl8pPr lvl="7" algn="ctr" rtl="0">
              <a:spcBef>
                <a:spcPts val="1600"/>
              </a:spcBef>
              <a:spcAft>
                <a:spcPts val="0"/>
              </a:spcAft>
              <a:buNone/>
              <a:defRPr sz="1200"/>
            </a:lvl8pPr>
            <a:lvl9pPr lvl="8" algn="ctr" rtl="0">
              <a:spcBef>
                <a:spcPts val="1600"/>
              </a:spcBef>
              <a:spcAft>
                <a:spcPts val="1600"/>
              </a:spcAft>
              <a:buNone/>
              <a:defRPr sz="1200"/>
            </a:lvl9pPr>
          </a:lstStyle>
          <a:p>
            <a:endParaRPr/>
          </a:p>
        </p:txBody>
      </p:sp>
      <p:sp>
        <p:nvSpPr>
          <p:cNvPr id="456" name="Google Shape;456;p34"/>
          <p:cNvSpPr txBox="1">
            <a:spLocks noGrp="1"/>
          </p:cNvSpPr>
          <p:nvPr>
            <p:ph type="title" idx="3"/>
          </p:nvPr>
        </p:nvSpPr>
        <p:spPr>
          <a:xfrm>
            <a:off x="3579602"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457" name="Google Shape;457;p34"/>
          <p:cNvSpPr txBox="1">
            <a:spLocks noGrp="1"/>
          </p:cNvSpPr>
          <p:nvPr>
            <p:ph type="subTitle" idx="4"/>
          </p:nvPr>
        </p:nvSpPr>
        <p:spPr>
          <a:xfrm>
            <a:off x="3579613"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lvl1pPr>
            <a:lvl2pPr lvl="1" algn="ctr" rtl="0">
              <a:spcBef>
                <a:spcPts val="1600"/>
              </a:spcBef>
              <a:spcAft>
                <a:spcPts val="0"/>
              </a:spcAft>
              <a:buNone/>
              <a:defRPr sz="1200"/>
            </a:lvl2pPr>
            <a:lvl3pPr lvl="2" algn="ctr" rtl="0">
              <a:spcBef>
                <a:spcPts val="1600"/>
              </a:spcBef>
              <a:spcAft>
                <a:spcPts val="0"/>
              </a:spcAft>
              <a:buNone/>
              <a:defRPr sz="1200"/>
            </a:lvl3pPr>
            <a:lvl4pPr lvl="3" algn="ctr" rtl="0">
              <a:spcBef>
                <a:spcPts val="1600"/>
              </a:spcBef>
              <a:spcAft>
                <a:spcPts val="0"/>
              </a:spcAft>
              <a:buNone/>
              <a:defRPr sz="1200"/>
            </a:lvl4pPr>
            <a:lvl5pPr lvl="4" algn="ctr" rtl="0">
              <a:spcBef>
                <a:spcPts val="1600"/>
              </a:spcBef>
              <a:spcAft>
                <a:spcPts val="0"/>
              </a:spcAft>
              <a:buNone/>
              <a:defRPr sz="1200"/>
            </a:lvl5pPr>
            <a:lvl6pPr lvl="5" algn="ctr" rtl="0">
              <a:spcBef>
                <a:spcPts val="1600"/>
              </a:spcBef>
              <a:spcAft>
                <a:spcPts val="0"/>
              </a:spcAft>
              <a:buNone/>
              <a:defRPr sz="1200"/>
            </a:lvl6pPr>
            <a:lvl7pPr lvl="6" algn="ctr" rtl="0">
              <a:spcBef>
                <a:spcPts val="1600"/>
              </a:spcBef>
              <a:spcAft>
                <a:spcPts val="0"/>
              </a:spcAft>
              <a:buNone/>
              <a:defRPr sz="1200"/>
            </a:lvl7pPr>
            <a:lvl8pPr lvl="7" algn="ctr" rtl="0">
              <a:spcBef>
                <a:spcPts val="1600"/>
              </a:spcBef>
              <a:spcAft>
                <a:spcPts val="0"/>
              </a:spcAft>
              <a:buNone/>
              <a:defRPr sz="1200"/>
            </a:lvl8pPr>
            <a:lvl9pPr lvl="8" algn="ctr" rtl="0">
              <a:spcBef>
                <a:spcPts val="1600"/>
              </a:spcBef>
              <a:spcAft>
                <a:spcPts val="1600"/>
              </a:spcAft>
              <a:buNone/>
              <a:defRPr sz="1200"/>
            </a:lvl9pPr>
          </a:lstStyle>
          <a:p>
            <a:endParaRPr/>
          </a:p>
        </p:txBody>
      </p:sp>
      <p:sp>
        <p:nvSpPr>
          <p:cNvPr id="458" name="Google Shape;458;p34"/>
          <p:cNvSpPr txBox="1">
            <a:spLocks noGrp="1"/>
          </p:cNvSpPr>
          <p:nvPr>
            <p:ph type="title" idx="5"/>
          </p:nvPr>
        </p:nvSpPr>
        <p:spPr>
          <a:xfrm>
            <a:off x="6021817" y="15321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459" name="Google Shape;459;p34"/>
          <p:cNvSpPr txBox="1">
            <a:spLocks noGrp="1"/>
          </p:cNvSpPr>
          <p:nvPr>
            <p:ph type="subTitle" idx="6"/>
          </p:nvPr>
        </p:nvSpPr>
        <p:spPr>
          <a:xfrm>
            <a:off x="6021826" y="19354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lvl1pPr>
            <a:lvl2pPr lvl="1" algn="ctr" rtl="0">
              <a:spcBef>
                <a:spcPts val="1600"/>
              </a:spcBef>
              <a:spcAft>
                <a:spcPts val="0"/>
              </a:spcAft>
              <a:buNone/>
              <a:defRPr sz="1200"/>
            </a:lvl2pPr>
            <a:lvl3pPr lvl="2" algn="ctr" rtl="0">
              <a:spcBef>
                <a:spcPts val="1600"/>
              </a:spcBef>
              <a:spcAft>
                <a:spcPts val="0"/>
              </a:spcAft>
              <a:buNone/>
              <a:defRPr sz="1200"/>
            </a:lvl3pPr>
            <a:lvl4pPr lvl="3" algn="ctr" rtl="0">
              <a:spcBef>
                <a:spcPts val="1600"/>
              </a:spcBef>
              <a:spcAft>
                <a:spcPts val="0"/>
              </a:spcAft>
              <a:buNone/>
              <a:defRPr sz="1200"/>
            </a:lvl4pPr>
            <a:lvl5pPr lvl="4" algn="ctr" rtl="0">
              <a:spcBef>
                <a:spcPts val="1600"/>
              </a:spcBef>
              <a:spcAft>
                <a:spcPts val="0"/>
              </a:spcAft>
              <a:buNone/>
              <a:defRPr sz="1200"/>
            </a:lvl5pPr>
            <a:lvl6pPr lvl="5" algn="ctr" rtl="0">
              <a:spcBef>
                <a:spcPts val="1600"/>
              </a:spcBef>
              <a:spcAft>
                <a:spcPts val="0"/>
              </a:spcAft>
              <a:buNone/>
              <a:defRPr sz="1200"/>
            </a:lvl6pPr>
            <a:lvl7pPr lvl="6" algn="ctr" rtl="0">
              <a:spcBef>
                <a:spcPts val="1600"/>
              </a:spcBef>
              <a:spcAft>
                <a:spcPts val="0"/>
              </a:spcAft>
              <a:buNone/>
              <a:defRPr sz="1200"/>
            </a:lvl7pPr>
            <a:lvl8pPr lvl="7" algn="ctr" rtl="0">
              <a:spcBef>
                <a:spcPts val="1600"/>
              </a:spcBef>
              <a:spcAft>
                <a:spcPts val="0"/>
              </a:spcAft>
              <a:buNone/>
              <a:defRPr sz="1200"/>
            </a:lvl8pPr>
            <a:lvl9pPr lvl="8" algn="ctr" rtl="0">
              <a:spcBef>
                <a:spcPts val="1600"/>
              </a:spcBef>
              <a:spcAft>
                <a:spcPts val="1600"/>
              </a:spcAft>
              <a:buNone/>
              <a:defRPr sz="1200"/>
            </a:lvl9pPr>
          </a:lstStyle>
          <a:p>
            <a:endParaRPr/>
          </a:p>
        </p:txBody>
      </p:sp>
      <p:sp>
        <p:nvSpPr>
          <p:cNvPr id="460" name="Google Shape;460;p34"/>
          <p:cNvSpPr txBox="1">
            <a:spLocks noGrp="1"/>
          </p:cNvSpPr>
          <p:nvPr>
            <p:ph type="title" idx="7"/>
          </p:nvPr>
        </p:nvSpPr>
        <p:spPr>
          <a:xfrm>
            <a:off x="1137388"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461" name="Google Shape;461;p34"/>
          <p:cNvSpPr txBox="1">
            <a:spLocks noGrp="1"/>
          </p:cNvSpPr>
          <p:nvPr>
            <p:ph type="subTitle" idx="8"/>
          </p:nvPr>
        </p:nvSpPr>
        <p:spPr>
          <a:xfrm>
            <a:off x="1137400"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lvl1pPr>
            <a:lvl2pPr lvl="1" algn="ctr" rtl="0">
              <a:spcBef>
                <a:spcPts val="1600"/>
              </a:spcBef>
              <a:spcAft>
                <a:spcPts val="0"/>
              </a:spcAft>
              <a:buNone/>
              <a:defRPr sz="1200"/>
            </a:lvl2pPr>
            <a:lvl3pPr lvl="2" algn="ctr" rtl="0">
              <a:spcBef>
                <a:spcPts val="1600"/>
              </a:spcBef>
              <a:spcAft>
                <a:spcPts val="0"/>
              </a:spcAft>
              <a:buNone/>
              <a:defRPr sz="1200"/>
            </a:lvl3pPr>
            <a:lvl4pPr lvl="3" algn="ctr" rtl="0">
              <a:spcBef>
                <a:spcPts val="1600"/>
              </a:spcBef>
              <a:spcAft>
                <a:spcPts val="0"/>
              </a:spcAft>
              <a:buNone/>
              <a:defRPr sz="1200"/>
            </a:lvl4pPr>
            <a:lvl5pPr lvl="4" algn="ctr" rtl="0">
              <a:spcBef>
                <a:spcPts val="1600"/>
              </a:spcBef>
              <a:spcAft>
                <a:spcPts val="0"/>
              </a:spcAft>
              <a:buNone/>
              <a:defRPr sz="1200"/>
            </a:lvl5pPr>
            <a:lvl6pPr lvl="5" algn="ctr" rtl="0">
              <a:spcBef>
                <a:spcPts val="1600"/>
              </a:spcBef>
              <a:spcAft>
                <a:spcPts val="0"/>
              </a:spcAft>
              <a:buNone/>
              <a:defRPr sz="1200"/>
            </a:lvl6pPr>
            <a:lvl7pPr lvl="6" algn="ctr" rtl="0">
              <a:spcBef>
                <a:spcPts val="1600"/>
              </a:spcBef>
              <a:spcAft>
                <a:spcPts val="0"/>
              </a:spcAft>
              <a:buNone/>
              <a:defRPr sz="1200"/>
            </a:lvl7pPr>
            <a:lvl8pPr lvl="7" algn="ctr" rtl="0">
              <a:spcBef>
                <a:spcPts val="1600"/>
              </a:spcBef>
              <a:spcAft>
                <a:spcPts val="0"/>
              </a:spcAft>
              <a:buNone/>
              <a:defRPr sz="1200"/>
            </a:lvl8pPr>
            <a:lvl9pPr lvl="8" algn="ctr" rtl="0">
              <a:spcBef>
                <a:spcPts val="1600"/>
              </a:spcBef>
              <a:spcAft>
                <a:spcPts val="1600"/>
              </a:spcAft>
              <a:buNone/>
              <a:defRPr sz="1200"/>
            </a:lvl9pPr>
          </a:lstStyle>
          <a:p>
            <a:endParaRPr/>
          </a:p>
        </p:txBody>
      </p:sp>
      <p:sp>
        <p:nvSpPr>
          <p:cNvPr id="462" name="Google Shape;462;p34"/>
          <p:cNvSpPr txBox="1">
            <a:spLocks noGrp="1"/>
          </p:cNvSpPr>
          <p:nvPr>
            <p:ph type="title" idx="9"/>
          </p:nvPr>
        </p:nvSpPr>
        <p:spPr>
          <a:xfrm>
            <a:off x="3579602"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463" name="Google Shape;463;p34"/>
          <p:cNvSpPr txBox="1">
            <a:spLocks noGrp="1"/>
          </p:cNvSpPr>
          <p:nvPr>
            <p:ph type="subTitle" idx="13"/>
          </p:nvPr>
        </p:nvSpPr>
        <p:spPr>
          <a:xfrm>
            <a:off x="3579613"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lvl1pPr>
            <a:lvl2pPr lvl="1" algn="ctr" rtl="0">
              <a:spcBef>
                <a:spcPts val="1600"/>
              </a:spcBef>
              <a:spcAft>
                <a:spcPts val="0"/>
              </a:spcAft>
              <a:buNone/>
              <a:defRPr sz="1200"/>
            </a:lvl2pPr>
            <a:lvl3pPr lvl="2" algn="ctr" rtl="0">
              <a:spcBef>
                <a:spcPts val="1600"/>
              </a:spcBef>
              <a:spcAft>
                <a:spcPts val="0"/>
              </a:spcAft>
              <a:buNone/>
              <a:defRPr sz="1200"/>
            </a:lvl3pPr>
            <a:lvl4pPr lvl="3" algn="ctr" rtl="0">
              <a:spcBef>
                <a:spcPts val="1600"/>
              </a:spcBef>
              <a:spcAft>
                <a:spcPts val="0"/>
              </a:spcAft>
              <a:buNone/>
              <a:defRPr sz="1200"/>
            </a:lvl4pPr>
            <a:lvl5pPr lvl="4" algn="ctr" rtl="0">
              <a:spcBef>
                <a:spcPts val="1600"/>
              </a:spcBef>
              <a:spcAft>
                <a:spcPts val="0"/>
              </a:spcAft>
              <a:buNone/>
              <a:defRPr sz="1200"/>
            </a:lvl5pPr>
            <a:lvl6pPr lvl="5" algn="ctr" rtl="0">
              <a:spcBef>
                <a:spcPts val="1600"/>
              </a:spcBef>
              <a:spcAft>
                <a:spcPts val="0"/>
              </a:spcAft>
              <a:buNone/>
              <a:defRPr sz="1200"/>
            </a:lvl6pPr>
            <a:lvl7pPr lvl="6" algn="ctr" rtl="0">
              <a:spcBef>
                <a:spcPts val="1600"/>
              </a:spcBef>
              <a:spcAft>
                <a:spcPts val="0"/>
              </a:spcAft>
              <a:buNone/>
              <a:defRPr sz="1200"/>
            </a:lvl7pPr>
            <a:lvl8pPr lvl="7" algn="ctr" rtl="0">
              <a:spcBef>
                <a:spcPts val="1600"/>
              </a:spcBef>
              <a:spcAft>
                <a:spcPts val="0"/>
              </a:spcAft>
              <a:buNone/>
              <a:defRPr sz="1200"/>
            </a:lvl8pPr>
            <a:lvl9pPr lvl="8" algn="ctr" rtl="0">
              <a:spcBef>
                <a:spcPts val="1600"/>
              </a:spcBef>
              <a:spcAft>
                <a:spcPts val="1600"/>
              </a:spcAft>
              <a:buNone/>
              <a:defRPr sz="1200"/>
            </a:lvl9pPr>
          </a:lstStyle>
          <a:p>
            <a:endParaRPr/>
          </a:p>
        </p:txBody>
      </p:sp>
      <p:sp>
        <p:nvSpPr>
          <p:cNvPr id="464" name="Google Shape;464;p34"/>
          <p:cNvSpPr txBox="1">
            <a:spLocks noGrp="1"/>
          </p:cNvSpPr>
          <p:nvPr>
            <p:ph type="title" idx="14"/>
          </p:nvPr>
        </p:nvSpPr>
        <p:spPr>
          <a:xfrm>
            <a:off x="6021817" y="3153475"/>
            <a:ext cx="19848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465" name="Google Shape;465;p34"/>
          <p:cNvSpPr txBox="1">
            <a:spLocks noGrp="1"/>
          </p:cNvSpPr>
          <p:nvPr>
            <p:ph type="subTitle" idx="15"/>
          </p:nvPr>
        </p:nvSpPr>
        <p:spPr>
          <a:xfrm>
            <a:off x="6021826" y="3556775"/>
            <a:ext cx="1984800" cy="774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200"/>
            </a:lvl1pPr>
            <a:lvl2pPr lvl="1" algn="ctr" rtl="0">
              <a:spcBef>
                <a:spcPts val="1600"/>
              </a:spcBef>
              <a:spcAft>
                <a:spcPts val="0"/>
              </a:spcAft>
              <a:buNone/>
              <a:defRPr sz="1200"/>
            </a:lvl2pPr>
            <a:lvl3pPr lvl="2" algn="ctr" rtl="0">
              <a:spcBef>
                <a:spcPts val="1600"/>
              </a:spcBef>
              <a:spcAft>
                <a:spcPts val="0"/>
              </a:spcAft>
              <a:buNone/>
              <a:defRPr sz="1200"/>
            </a:lvl3pPr>
            <a:lvl4pPr lvl="3" algn="ctr" rtl="0">
              <a:spcBef>
                <a:spcPts val="1600"/>
              </a:spcBef>
              <a:spcAft>
                <a:spcPts val="0"/>
              </a:spcAft>
              <a:buNone/>
              <a:defRPr sz="1200"/>
            </a:lvl4pPr>
            <a:lvl5pPr lvl="4" algn="ctr" rtl="0">
              <a:spcBef>
                <a:spcPts val="1600"/>
              </a:spcBef>
              <a:spcAft>
                <a:spcPts val="0"/>
              </a:spcAft>
              <a:buNone/>
              <a:defRPr sz="1200"/>
            </a:lvl5pPr>
            <a:lvl6pPr lvl="5" algn="ctr" rtl="0">
              <a:spcBef>
                <a:spcPts val="1600"/>
              </a:spcBef>
              <a:spcAft>
                <a:spcPts val="0"/>
              </a:spcAft>
              <a:buNone/>
              <a:defRPr sz="1200"/>
            </a:lvl6pPr>
            <a:lvl7pPr lvl="6" algn="ctr" rtl="0">
              <a:spcBef>
                <a:spcPts val="1600"/>
              </a:spcBef>
              <a:spcAft>
                <a:spcPts val="0"/>
              </a:spcAft>
              <a:buNone/>
              <a:defRPr sz="1200"/>
            </a:lvl7pPr>
            <a:lvl8pPr lvl="7" algn="ctr" rtl="0">
              <a:spcBef>
                <a:spcPts val="1600"/>
              </a:spcBef>
              <a:spcAft>
                <a:spcPts val="0"/>
              </a:spcAft>
              <a:buNone/>
              <a:defRPr sz="1200"/>
            </a:lvl8pPr>
            <a:lvl9pPr lvl="8" algn="ctr" rtl="0">
              <a:spcBef>
                <a:spcPts val="1600"/>
              </a:spcBef>
              <a:spcAft>
                <a:spcPts val="1600"/>
              </a:spcAft>
              <a:buNone/>
              <a:defRPr sz="1200"/>
            </a:lvl9pPr>
          </a:lstStyle>
          <a:p>
            <a:endParaRPr/>
          </a:p>
        </p:txBody>
      </p:sp>
      <p:sp>
        <p:nvSpPr>
          <p:cNvPr id="466" name="Google Shape;466;p34"/>
          <p:cNvSpPr/>
          <p:nvPr/>
        </p:nvSpPr>
        <p:spPr>
          <a:xfrm>
            <a:off x="1" y="4090039"/>
            <a:ext cx="2424373" cy="1053465"/>
          </a:xfrm>
          <a:custGeom>
            <a:avLst/>
            <a:gdLst/>
            <a:ahLst/>
            <a:cxnLst/>
            <a:rect l="l" t="t" r="r" b="b"/>
            <a:pathLst>
              <a:path w="75058" h="32615" extrusionOk="0">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4"/>
          <p:cNvSpPr/>
          <p:nvPr/>
        </p:nvSpPr>
        <p:spPr>
          <a:xfrm>
            <a:off x="2010934" y="4642982"/>
            <a:ext cx="1937483" cy="500521"/>
          </a:xfrm>
          <a:custGeom>
            <a:avLst/>
            <a:gdLst/>
            <a:ahLst/>
            <a:cxnLst/>
            <a:rect l="l" t="t" r="r" b="b"/>
            <a:pathLst>
              <a:path w="59984" h="15496" extrusionOk="0">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 name="Google Shape;468;p34"/>
          <p:cNvGrpSpPr/>
          <p:nvPr/>
        </p:nvGrpSpPr>
        <p:grpSpPr>
          <a:xfrm flipH="1">
            <a:off x="8087888" y="3307425"/>
            <a:ext cx="935500" cy="1873825"/>
            <a:chOff x="8208488" y="3307425"/>
            <a:chExt cx="935500" cy="1873825"/>
          </a:xfrm>
        </p:grpSpPr>
        <p:sp>
          <p:nvSpPr>
            <p:cNvPr id="469" name="Google Shape;469;p34"/>
            <p:cNvSpPr/>
            <p:nvPr/>
          </p:nvSpPr>
          <p:spPr>
            <a:xfrm>
              <a:off x="8644188" y="3606050"/>
              <a:ext cx="499800" cy="1162300"/>
            </a:xfrm>
            <a:custGeom>
              <a:avLst/>
              <a:gdLst/>
              <a:ahLst/>
              <a:cxnLst/>
              <a:rect l="l" t="t" r="r" b="b"/>
              <a:pathLst>
                <a:path w="19992" h="46492" extrusionOk="0">
                  <a:moveTo>
                    <a:pt x="10035" y="0"/>
                  </a:moveTo>
                  <a:cubicBezTo>
                    <a:pt x="8386" y="0"/>
                    <a:pt x="6741" y="963"/>
                    <a:pt x="6002" y="2441"/>
                  </a:cubicBezTo>
                  <a:cubicBezTo>
                    <a:pt x="4954" y="4548"/>
                    <a:pt x="5740" y="7120"/>
                    <a:pt x="5025" y="9358"/>
                  </a:cubicBezTo>
                  <a:cubicBezTo>
                    <a:pt x="4120" y="12204"/>
                    <a:pt x="930" y="14026"/>
                    <a:pt x="489" y="16978"/>
                  </a:cubicBezTo>
                  <a:cubicBezTo>
                    <a:pt x="1" y="20181"/>
                    <a:pt x="2906" y="22848"/>
                    <a:pt x="3668" y="25991"/>
                  </a:cubicBezTo>
                  <a:cubicBezTo>
                    <a:pt x="4370" y="28861"/>
                    <a:pt x="3227" y="31814"/>
                    <a:pt x="2227" y="34600"/>
                  </a:cubicBezTo>
                  <a:cubicBezTo>
                    <a:pt x="1811" y="35719"/>
                    <a:pt x="1418" y="36874"/>
                    <a:pt x="1418" y="38076"/>
                  </a:cubicBezTo>
                  <a:cubicBezTo>
                    <a:pt x="1430" y="39624"/>
                    <a:pt x="2108" y="41112"/>
                    <a:pt x="3049" y="42339"/>
                  </a:cubicBezTo>
                  <a:cubicBezTo>
                    <a:pt x="4951" y="44839"/>
                    <a:pt x="7973" y="46492"/>
                    <a:pt x="11087" y="46492"/>
                  </a:cubicBezTo>
                  <a:cubicBezTo>
                    <a:pt x="12242" y="46492"/>
                    <a:pt x="13410" y="46264"/>
                    <a:pt x="14538" y="45768"/>
                  </a:cubicBezTo>
                  <a:cubicBezTo>
                    <a:pt x="16979" y="44696"/>
                    <a:pt x="18741" y="42351"/>
                    <a:pt x="19360" y="39755"/>
                  </a:cubicBezTo>
                  <a:cubicBezTo>
                    <a:pt x="19991" y="37171"/>
                    <a:pt x="19539" y="34397"/>
                    <a:pt x="18396" y="31992"/>
                  </a:cubicBezTo>
                  <a:cubicBezTo>
                    <a:pt x="17813" y="30766"/>
                    <a:pt x="17051" y="29635"/>
                    <a:pt x="16527" y="28385"/>
                  </a:cubicBezTo>
                  <a:cubicBezTo>
                    <a:pt x="15991" y="27134"/>
                    <a:pt x="15717" y="25706"/>
                    <a:pt x="16146" y="24420"/>
                  </a:cubicBezTo>
                  <a:cubicBezTo>
                    <a:pt x="16562" y="23182"/>
                    <a:pt x="17575" y="22253"/>
                    <a:pt x="18194" y="21110"/>
                  </a:cubicBezTo>
                  <a:cubicBezTo>
                    <a:pt x="18968" y="19717"/>
                    <a:pt x="19134" y="18086"/>
                    <a:pt x="19134" y="16502"/>
                  </a:cubicBezTo>
                  <a:cubicBezTo>
                    <a:pt x="19134" y="15502"/>
                    <a:pt x="19075" y="14478"/>
                    <a:pt x="18670" y="13561"/>
                  </a:cubicBezTo>
                  <a:cubicBezTo>
                    <a:pt x="17991" y="12002"/>
                    <a:pt x="16432" y="10990"/>
                    <a:pt x="15681" y="9466"/>
                  </a:cubicBezTo>
                  <a:cubicBezTo>
                    <a:pt x="14693" y="7477"/>
                    <a:pt x="15253" y="5013"/>
                    <a:pt x="14407" y="2977"/>
                  </a:cubicBezTo>
                  <a:cubicBezTo>
                    <a:pt x="13729" y="1346"/>
                    <a:pt x="12110" y="143"/>
                    <a:pt x="10347" y="12"/>
                  </a:cubicBezTo>
                  <a:cubicBezTo>
                    <a:pt x="10244" y="4"/>
                    <a:pt x="10139" y="0"/>
                    <a:pt x="100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4"/>
            <p:cNvSpPr/>
            <p:nvPr/>
          </p:nvSpPr>
          <p:spPr>
            <a:xfrm>
              <a:off x="8896613" y="3682825"/>
              <a:ext cx="25" cy="1498425"/>
            </a:xfrm>
            <a:custGeom>
              <a:avLst/>
              <a:gdLst/>
              <a:ahLst/>
              <a:cxnLst/>
              <a:rect l="l" t="t" r="r" b="b"/>
              <a:pathLst>
                <a:path w="1" h="59937" fill="none" extrusionOk="0">
                  <a:moveTo>
                    <a:pt x="0" y="1"/>
                  </a:moveTo>
                  <a:lnTo>
                    <a:pt x="0" y="59937"/>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4"/>
            <p:cNvSpPr/>
            <p:nvPr/>
          </p:nvSpPr>
          <p:spPr>
            <a:xfrm>
              <a:off x="8896613" y="3917975"/>
              <a:ext cx="161650" cy="150650"/>
            </a:xfrm>
            <a:custGeom>
              <a:avLst/>
              <a:gdLst/>
              <a:ahLst/>
              <a:cxnLst/>
              <a:rect l="l" t="t" r="r" b="b"/>
              <a:pathLst>
                <a:path w="6466" h="6026" fill="none" extrusionOk="0">
                  <a:moveTo>
                    <a:pt x="6465" y="1"/>
                  </a:moveTo>
                  <a:lnTo>
                    <a:pt x="0" y="6025"/>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4"/>
            <p:cNvSpPr/>
            <p:nvPr/>
          </p:nvSpPr>
          <p:spPr>
            <a:xfrm>
              <a:off x="8766238" y="4362375"/>
              <a:ext cx="130400" cy="108375"/>
            </a:xfrm>
            <a:custGeom>
              <a:avLst/>
              <a:gdLst/>
              <a:ahLst/>
              <a:cxnLst/>
              <a:rect l="l" t="t" r="r" b="b"/>
              <a:pathLst>
                <a:path w="5216" h="4335" fill="none" extrusionOk="0">
                  <a:moveTo>
                    <a:pt x="0" y="1"/>
                  </a:moveTo>
                  <a:lnTo>
                    <a:pt x="5215" y="4335"/>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4"/>
            <p:cNvSpPr/>
            <p:nvPr/>
          </p:nvSpPr>
          <p:spPr>
            <a:xfrm>
              <a:off x="8896613" y="4544250"/>
              <a:ext cx="136050" cy="139325"/>
            </a:xfrm>
            <a:custGeom>
              <a:avLst/>
              <a:gdLst/>
              <a:ahLst/>
              <a:cxnLst/>
              <a:rect l="l" t="t" r="r" b="b"/>
              <a:pathLst>
                <a:path w="5442" h="5573" fill="none" extrusionOk="0">
                  <a:moveTo>
                    <a:pt x="5442" y="1"/>
                  </a:moveTo>
                  <a:lnTo>
                    <a:pt x="0" y="5573"/>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4"/>
            <p:cNvSpPr/>
            <p:nvPr/>
          </p:nvSpPr>
          <p:spPr>
            <a:xfrm>
              <a:off x="8898388" y="4490975"/>
              <a:ext cx="114025" cy="110150"/>
            </a:xfrm>
            <a:custGeom>
              <a:avLst/>
              <a:gdLst/>
              <a:ahLst/>
              <a:cxnLst/>
              <a:rect l="l" t="t" r="r" b="b"/>
              <a:pathLst>
                <a:path w="4561" h="4406" fill="none" extrusionOk="0">
                  <a:moveTo>
                    <a:pt x="4561" y="0"/>
                  </a:moveTo>
                  <a:lnTo>
                    <a:pt x="1" y="4406"/>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4"/>
            <p:cNvSpPr/>
            <p:nvPr/>
          </p:nvSpPr>
          <p:spPr>
            <a:xfrm>
              <a:off x="8208488" y="3307425"/>
              <a:ext cx="634325" cy="1474725"/>
            </a:xfrm>
            <a:custGeom>
              <a:avLst/>
              <a:gdLst/>
              <a:ahLst/>
              <a:cxnLst/>
              <a:rect l="l" t="t" r="r" b="b"/>
              <a:pathLst>
                <a:path w="25373" h="58989" extrusionOk="0">
                  <a:moveTo>
                    <a:pt x="12734" y="0"/>
                  </a:moveTo>
                  <a:cubicBezTo>
                    <a:pt x="10638" y="0"/>
                    <a:pt x="8561" y="1218"/>
                    <a:pt x="7620" y="3099"/>
                  </a:cubicBezTo>
                  <a:cubicBezTo>
                    <a:pt x="6287" y="5766"/>
                    <a:pt x="7287" y="9040"/>
                    <a:pt x="6382" y="11874"/>
                  </a:cubicBezTo>
                  <a:cubicBezTo>
                    <a:pt x="5227" y="15481"/>
                    <a:pt x="1191" y="17791"/>
                    <a:pt x="619" y="21542"/>
                  </a:cubicBezTo>
                  <a:cubicBezTo>
                    <a:pt x="0" y="25602"/>
                    <a:pt x="3679" y="28983"/>
                    <a:pt x="4655" y="32972"/>
                  </a:cubicBezTo>
                  <a:cubicBezTo>
                    <a:pt x="5548" y="36615"/>
                    <a:pt x="4108" y="40365"/>
                    <a:pt x="2822" y="43901"/>
                  </a:cubicBezTo>
                  <a:cubicBezTo>
                    <a:pt x="2310" y="45318"/>
                    <a:pt x="1810" y="46795"/>
                    <a:pt x="1810" y="48307"/>
                  </a:cubicBezTo>
                  <a:cubicBezTo>
                    <a:pt x="1810" y="50271"/>
                    <a:pt x="2667" y="52152"/>
                    <a:pt x="3870" y="53724"/>
                  </a:cubicBezTo>
                  <a:cubicBezTo>
                    <a:pt x="6282" y="56900"/>
                    <a:pt x="10111" y="58988"/>
                    <a:pt x="14062" y="58988"/>
                  </a:cubicBezTo>
                  <a:cubicBezTo>
                    <a:pt x="15532" y="58988"/>
                    <a:pt x="17018" y="58699"/>
                    <a:pt x="18455" y="58070"/>
                  </a:cubicBezTo>
                  <a:cubicBezTo>
                    <a:pt x="21539" y="56701"/>
                    <a:pt x="23777" y="53724"/>
                    <a:pt x="24575" y="50450"/>
                  </a:cubicBezTo>
                  <a:cubicBezTo>
                    <a:pt x="25372" y="47164"/>
                    <a:pt x="24801" y="43640"/>
                    <a:pt x="23348" y="40592"/>
                  </a:cubicBezTo>
                  <a:cubicBezTo>
                    <a:pt x="22598" y="39044"/>
                    <a:pt x="21634" y="37591"/>
                    <a:pt x="20967" y="36008"/>
                  </a:cubicBezTo>
                  <a:cubicBezTo>
                    <a:pt x="20300" y="34424"/>
                    <a:pt x="19943" y="32614"/>
                    <a:pt x="20491" y="30983"/>
                  </a:cubicBezTo>
                  <a:cubicBezTo>
                    <a:pt x="21027" y="29412"/>
                    <a:pt x="22301" y="28233"/>
                    <a:pt x="23098" y="26780"/>
                  </a:cubicBezTo>
                  <a:cubicBezTo>
                    <a:pt x="24063" y="25018"/>
                    <a:pt x="24277" y="22946"/>
                    <a:pt x="24289" y="20934"/>
                  </a:cubicBezTo>
                  <a:cubicBezTo>
                    <a:pt x="24289" y="19660"/>
                    <a:pt x="24206" y="18363"/>
                    <a:pt x="23694" y="17196"/>
                  </a:cubicBezTo>
                  <a:cubicBezTo>
                    <a:pt x="22824" y="15231"/>
                    <a:pt x="20848" y="13933"/>
                    <a:pt x="19895" y="12005"/>
                  </a:cubicBezTo>
                  <a:cubicBezTo>
                    <a:pt x="18645" y="9481"/>
                    <a:pt x="19360" y="6361"/>
                    <a:pt x="18276" y="3766"/>
                  </a:cubicBezTo>
                  <a:cubicBezTo>
                    <a:pt x="17419" y="1706"/>
                    <a:pt x="15359" y="170"/>
                    <a:pt x="13133" y="15"/>
                  </a:cubicBezTo>
                  <a:cubicBezTo>
                    <a:pt x="13000" y="5"/>
                    <a:pt x="12867" y="0"/>
                    <a:pt x="127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4"/>
            <p:cNvSpPr/>
            <p:nvPr/>
          </p:nvSpPr>
          <p:spPr>
            <a:xfrm>
              <a:off x="8523388" y="3349450"/>
              <a:ext cx="25" cy="1830325"/>
            </a:xfrm>
            <a:custGeom>
              <a:avLst/>
              <a:gdLst/>
              <a:ahLst/>
              <a:cxnLst/>
              <a:rect l="l" t="t" r="r" b="b"/>
              <a:pathLst>
                <a:path w="1" h="73213" fill="none" extrusionOk="0">
                  <a:moveTo>
                    <a:pt x="1" y="1"/>
                  </a:moveTo>
                  <a:lnTo>
                    <a:pt x="1" y="73212"/>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a:off x="8389763" y="3590575"/>
              <a:ext cx="133650" cy="130975"/>
            </a:xfrm>
            <a:custGeom>
              <a:avLst/>
              <a:gdLst/>
              <a:ahLst/>
              <a:cxnLst/>
              <a:rect l="l" t="t" r="r" b="b"/>
              <a:pathLst>
                <a:path w="5346" h="5239" fill="none" extrusionOk="0">
                  <a:moveTo>
                    <a:pt x="0" y="0"/>
                  </a:moveTo>
                  <a:lnTo>
                    <a:pt x="5346" y="5239"/>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4"/>
            <p:cNvSpPr/>
            <p:nvPr/>
          </p:nvSpPr>
          <p:spPr>
            <a:xfrm>
              <a:off x="8351063" y="3656650"/>
              <a:ext cx="170875" cy="154200"/>
            </a:xfrm>
            <a:custGeom>
              <a:avLst/>
              <a:gdLst/>
              <a:ahLst/>
              <a:cxnLst/>
              <a:rect l="l" t="t" r="r" b="b"/>
              <a:pathLst>
                <a:path w="6835" h="6168" fill="none" extrusionOk="0">
                  <a:moveTo>
                    <a:pt x="0" y="0"/>
                  </a:moveTo>
                  <a:lnTo>
                    <a:pt x="6834" y="6168"/>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4"/>
            <p:cNvSpPr/>
            <p:nvPr/>
          </p:nvSpPr>
          <p:spPr>
            <a:xfrm>
              <a:off x="8290638" y="3992700"/>
              <a:ext cx="231300" cy="143200"/>
            </a:xfrm>
            <a:custGeom>
              <a:avLst/>
              <a:gdLst/>
              <a:ahLst/>
              <a:cxnLst/>
              <a:rect l="l" t="t" r="r" b="b"/>
              <a:pathLst>
                <a:path w="9252" h="5728" fill="none" extrusionOk="0">
                  <a:moveTo>
                    <a:pt x="0" y="0"/>
                  </a:moveTo>
                  <a:lnTo>
                    <a:pt x="9251" y="5727"/>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4"/>
            <p:cNvSpPr/>
            <p:nvPr/>
          </p:nvSpPr>
          <p:spPr>
            <a:xfrm>
              <a:off x="8305813" y="4392150"/>
              <a:ext cx="214625" cy="136350"/>
            </a:xfrm>
            <a:custGeom>
              <a:avLst/>
              <a:gdLst/>
              <a:ahLst/>
              <a:cxnLst/>
              <a:rect l="l" t="t" r="r" b="b"/>
              <a:pathLst>
                <a:path w="8585" h="5454" fill="none" extrusionOk="0">
                  <a:moveTo>
                    <a:pt x="0" y="0"/>
                  </a:moveTo>
                  <a:lnTo>
                    <a:pt x="8585" y="5454"/>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4"/>
            <p:cNvSpPr/>
            <p:nvPr/>
          </p:nvSpPr>
          <p:spPr>
            <a:xfrm>
              <a:off x="8279613" y="4477575"/>
              <a:ext cx="240825" cy="159875"/>
            </a:xfrm>
            <a:custGeom>
              <a:avLst/>
              <a:gdLst/>
              <a:ahLst/>
              <a:cxnLst/>
              <a:rect l="l" t="t" r="r" b="b"/>
              <a:pathLst>
                <a:path w="9633" h="6395" fill="none" extrusionOk="0">
                  <a:moveTo>
                    <a:pt x="1" y="1"/>
                  </a:moveTo>
                  <a:lnTo>
                    <a:pt x="9633" y="6394"/>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4"/>
            <p:cNvSpPr/>
            <p:nvPr/>
          </p:nvSpPr>
          <p:spPr>
            <a:xfrm>
              <a:off x="8523388" y="3753075"/>
              <a:ext cx="206600" cy="175050"/>
            </a:xfrm>
            <a:custGeom>
              <a:avLst/>
              <a:gdLst/>
              <a:ahLst/>
              <a:cxnLst/>
              <a:rect l="l" t="t" r="r" b="b"/>
              <a:pathLst>
                <a:path w="8264" h="7002" fill="none" extrusionOk="0">
                  <a:moveTo>
                    <a:pt x="1" y="7002"/>
                  </a:moveTo>
                  <a:lnTo>
                    <a:pt x="8264" y="1"/>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a:off x="8519238" y="4193900"/>
              <a:ext cx="205100" cy="108675"/>
            </a:xfrm>
            <a:custGeom>
              <a:avLst/>
              <a:gdLst/>
              <a:ahLst/>
              <a:cxnLst/>
              <a:rect l="l" t="t" r="r" b="b"/>
              <a:pathLst>
                <a:path w="8204" h="4347" fill="none" extrusionOk="0">
                  <a:moveTo>
                    <a:pt x="0" y="4347"/>
                  </a:moveTo>
                  <a:lnTo>
                    <a:pt x="8204" y="1"/>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4"/>
            <p:cNvSpPr/>
            <p:nvPr/>
          </p:nvSpPr>
          <p:spPr>
            <a:xfrm>
              <a:off x="8521913" y="4248975"/>
              <a:ext cx="220275" cy="118500"/>
            </a:xfrm>
            <a:custGeom>
              <a:avLst/>
              <a:gdLst/>
              <a:ahLst/>
              <a:cxnLst/>
              <a:rect l="l" t="t" r="r" b="b"/>
              <a:pathLst>
                <a:path w="8811" h="4740" fill="none" extrusionOk="0">
                  <a:moveTo>
                    <a:pt x="0" y="4739"/>
                  </a:moveTo>
                  <a:lnTo>
                    <a:pt x="8811" y="1"/>
                  </a:lnTo>
                </a:path>
              </a:pathLst>
            </a:custGeom>
            <a:noFill/>
            <a:ln w="22025" cap="flat" cmpd="sng">
              <a:solidFill>
                <a:schemeClr val="accent4"/>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ly Title 3">
  <p:cSld name="CUSTOM_15_1">
    <p:spTree>
      <p:nvGrpSpPr>
        <p:cNvPr id="1" name="Shape 491"/>
        <p:cNvGrpSpPr/>
        <p:nvPr/>
      </p:nvGrpSpPr>
      <p:grpSpPr>
        <a:xfrm>
          <a:off x="0" y="0"/>
          <a:ext cx="0" cy="0"/>
          <a:chOff x="0" y="0"/>
          <a:chExt cx="0" cy="0"/>
        </a:xfrm>
      </p:grpSpPr>
      <p:sp>
        <p:nvSpPr>
          <p:cNvPr id="492" name="Google Shape;492;p36"/>
          <p:cNvSpPr txBox="1">
            <a:spLocks noGrp="1"/>
          </p:cNvSpPr>
          <p:nvPr>
            <p:ph type="title"/>
          </p:nvPr>
        </p:nvSpPr>
        <p:spPr>
          <a:xfrm>
            <a:off x="717525" y="552990"/>
            <a:ext cx="7708800" cy="48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493" name="Google Shape;493;p36"/>
          <p:cNvGrpSpPr/>
          <p:nvPr/>
        </p:nvGrpSpPr>
        <p:grpSpPr>
          <a:xfrm rot="-3108865">
            <a:off x="377868" y="4286613"/>
            <a:ext cx="448943" cy="711247"/>
            <a:chOff x="-1904298" y="1056455"/>
            <a:chExt cx="581725" cy="921611"/>
          </a:xfrm>
        </p:grpSpPr>
        <p:sp>
          <p:nvSpPr>
            <p:cNvPr id="494" name="Google Shape;494;p36"/>
            <p:cNvSpPr/>
            <p:nvPr/>
          </p:nvSpPr>
          <p:spPr>
            <a:xfrm>
              <a:off x="-1904298" y="1056455"/>
              <a:ext cx="581725" cy="887132"/>
            </a:xfrm>
            <a:custGeom>
              <a:avLst/>
              <a:gdLst/>
              <a:ahLst/>
              <a:cxnLst/>
              <a:rect l="l" t="t" r="r" b="b"/>
              <a:pathLst>
                <a:path w="38196" h="58249" extrusionOk="0">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6"/>
            <p:cNvSpPr/>
            <p:nvPr/>
          </p:nvSpPr>
          <p:spPr>
            <a:xfrm>
              <a:off x="-1862965" y="1216748"/>
              <a:ext cx="442995" cy="761317"/>
            </a:xfrm>
            <a:custGeom>
              <a:avLst/>
              <a:gdLst/>
              <a:ahLst/>
              <a:cxnLst/>
              <a:rect l="l" t="t" r="r" b="b"/>
              <a:pathLst>
                <a:path w="29087" h="49988" extrusionOk="0">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36"/>
          <p:cNvGrpSpPr/>
          <p:nvPr/>
        </p:nvGrpSpPr>
        <p:grpSpPr>
          <a:xfrm rot="-2014239">
            <a:off x="604038" y="4210956"/>
            <a:ext cx="687216" cy="635164"/>
            <a:chOff x="-1855532" y="1600966"/>
            <a:chExt cx="890361" cy="822923"/>
          </a:xfrm>
        </p:grpSpPr>
        <p:sp>
          <p:nvSpPr>
            <p:cNvPr id="497" name="Google Shape;497;p36"/>
            <p:cNvSpPr/>
            <p:nvPr/>
          </p:nvSpPr>
          <p:spPr>
            <a:xfrm>
              <a:off x="-1855532" y="1600966"/>
              <a:ext cx="890361" cy="822923"/>
            </a:xfrm>
            <a:custGeom>
              <a:avLst/>
              <a:gdLst/>
              <a:ahLst/>
              <a:cxnLst/>
              <a:rect l="l" t="t" r="r" b="b"/>
              <a:pathLst>
                <a:path w="58461" h="54033" extrusionOk="0">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6"/>
            <p:cNvSpPr/>
            <p:nvPr/>
          </p:nvSpPr>
          <p:spPr>
            <a:xfrm>
              <a:off x="-1801299" y="1673750"/>
              <a:ext cx="648448" cy="672557"/>
            </a:xfrm>
            <a:custGeom>
              <a:avLst/>
              <a:gdLst/>
              <a:ahLst/>
              <a:cxnLst/>
              <a:rect l="l" t="t" r="r" b="b"/>
              <a:pathLst>
                <a:path w="42577" h="44160" extrusionOk="0">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 name="Google Shape;499;p36"/>
          <p:cNvSpPr/>
          <p:nvPr/>
        </p:nvSpPr>
        <p:spPr>
          <a:xfrm flipH="1">
            <a:off x="578963" y="4441778"/>
            <a:ext cx="2817107" cy="719102"/>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6"/>
          <p:cNvSpPr/>
          <p:nvPr/>
        </p:nvSpPr>
        <p:spPr>
          <a:xfrm flipH="1">
            <a:off x="154419" y="4816944"/>
            <a:ext cx="1347267" cy="343936"/>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6"/>
          <p:cNvSpPr/>
          <p:nvPr/>
        </p:nvSpPr>
        <p:spPr>
          <a:xfrm flipH="1">
            <a:off x="1797672" y="4877626"/>
            <a:ext cx="1109502" cy="283238"/>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2pPr>
            <a:lvl3pPr lvl="2">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3pPr>
            <a:lvl4pPr lvl="3">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4pPr>
            <a:lvl5pPr lvl="4">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5pPr>
            <a:lvl6pPr lvl="5">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6pPr>
            <a:lvl7pPr lvl="6">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7pPr>
            <a:lvl8pPr lvl="7">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8pPr>
            <a:lvl9pPr lvl="8">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6" r:id="rId3"/>
    <p:sldLayoutId id="2147483658" r:id="rId4"/>
    <p:sldLayoutId id="2147483672" r:id="rId5"/>
    <p:sldLayoutId id="2147483673" r:id="rId6"/>
    <p:sldLayoutId id="2147483679" r:id="rId7"/>
    <p:sldLayoutId id="2147483680" r:id="rId8"/>
    <p:sldLayoutId id="2147483682" r:id="rId9"/>
    <p:sldLayoutId id="2147483693" r:id="rId10"/>
    <p:sldLayoutId id="2147483694" r:id="rId11"/>
    <p:sldLayoutId id="2147483697" r:id="rId12"/>
    <p:sldLayoutId id="2147483698" r:id="rId13"/>
    <p:sldLayoutId id="2147483699"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0.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video" Target="https://www.youtube.com/embed/Pzd8UwnPWxM?feature=oembed" TargetMode="Externa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26" name="Google Shape;726;p51"/>
          <p:cNvSpPr txBox="1">
            <a:spLocks noGrp="1"/>
          </p:cNvSpPr>
          <p:nvPr>
            <p:ph type="ctrTitle"/>
          </p:nvPr>
        </p:nvSpPr>
        <p:spPr>
          <a:xfrm>
            <a:off x="810000" y="1483297"/>
            <a:ext cx="3068494"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THERMAL FLOATER</a:t>
            </a:r>
            <a:endParaRPr/>
          </a:p>
        </p:txBody>
      </p:sp>
      <p:sp>
        <p:nvSpPr>
          <p:cNvPr id="727" name="Google Shape;727;p51"/>
          <p:cNvSpPr txBox="1">
            <a:spLocks noGrp="1"/>
          </p:cNvSpPr>
          <p:nvPr>
            <p:ph type="subTitle" idx="1"/>
          </p:nvPr>
        </p:nvSpPr>
        <p:spPr>
          <a:xfrm>
            <a:off x="810001" y="3403524"/>
            <a:ext cx="2888240" cy="6757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Space Grotesk" pitchFamily="2" charset="0"/>
                <a:cs typeface="Space Grotesk" pitchFamily="2" charset="0"/>
              </a:rPr>
              <a:t>The Floating Solar Thermal energy generation module</a:t>
            </a:r>
            <a:endParaRPr>
              <a:latin typeface="Space Grotesk" pitchFamily="2" charset="0"/>
              <a:cs typeface="Space Grotesk" pitchFamily="2" charset="0"/>
            </a:endParaRPr>
          </a:p>
        </p:txBody>
      </p:sp>
      <p:grpSp>
        <p:nvGrpSpPr>
          <p:cNvPr id="4" name="Group 3">
            <a:extLst>
              <a:ext uri="{FF2B5EF4-FFF2-40B4-BE49-F238E27FC236}">
                <a16:creationId xmlns:a16="http://schemas.microsoft.com/office/drawing/2014/main" id="{718A2D7C-1E02-1B64-8BAD-B3E039F4C8B4}"/>
              </a:ext>
            </a:extLst>
          </p:cNvPr>
          <p:cNvGrpSpPr/>
          <p:nvPr/>
        </p:nvGrpSpPr>
        <p:grpSpPr>
          <a:xfrm>
            <a:off x="4911911" y="541424"/>
            <a:ext cx="3915806" cy="4060653"/>
            <a:chOff x="4911911" y="600039"/>
            <a:chExt cx="3915806" cy="4060653"/>
          </a:xfrm>
        </p:grpSpPr>
        <p:pic>
          <p:nvPicPr>
            <p:cNvPr id="2" name="Picture 1">
              <a:extLst>
                <a:ext uri="{FF2B5EF4-FFF2-40B4-BE49-F238E27FC236}">
                  <a16:creationId xmlns:a16="http://schemas.microsoft.com/office/drawing/2014/main" id="{A1486092-9EAE-3B00-DD87-31FD8EF65BF3}"/>
                </a:ext>
              </a:extLst>
            </p:cNvPr>
            <p:cNvPicPr>
              <a:picLocks noChangeAspect="1"/>
            </p:cNvPicPr>
            <p:nvPr/>
          </p:nvPicPr>
          <p:blipFill>
            <a:blip r:embed="rId3"/>
            <a:stretch>
              <a:fillRect/>
            </a:stretch>
          </p:blipFill>
          <p:spPr>
            <a:xfrm>
              <a:off x="4911911" y="756907"/>
              <a:ext cx="3915806" cy="3903785"/>
            </a:xfrm>
            <a:prstGeom prst="rect">
              <a:avLst/>
            </a:prstGeom>
          </p:spPr>
        </p:pic>
        <p:sp>
          <p:nvSpPr>
            <p:cNvPr id="724" name="Google Shape;724;p51"/>
            <p:cNvSpPr/>
            <p:nvPr/>
          </p:nvSpPr>
          <p:spPr>
            <a:xfrm>
              <a:off x="4911911" y="2408836"/>
              <a:ext cx="861310" cy="447189"/>
            </a:xfrm>
            <a:custGeom>
              <a:avLst/>
              <a:gdLst/>
              <a:ahLst/>
              <a:cxnLst/>
              <a:rect l="l" t="t" r="r" b="b"/>
              <a:pathLst>
                <a:path w="78452" h="40732" extrusionOk="0">
                  <a:moveTo>
                    <a:pt x="39196" y="1"/>
                  </a:moveTo>
                  <a:cubicBezTo>
                    <a:pt x="33303" y="1"/>
                    <a:pt x="28004" y="2584"/>
                    <a:pt x="24397" y="6692"/>
                  </a:cubicBezTo>
                  <a:cubicBezTo>
                    <a:pt x="22313" y="9062"/>
                    <a:pt x="19311" y="10299"/>
                    <a:pt x="16174" y="10299"/>
                  </a:cubicBezTo>
                  <a:cubicBezTo>
                    <a:pt x="15923" y="10299"/>
                    <a:pt x="15672" y="10291"/>
                    <a:pt x="15420" y="10276"/>
                  </a:cubicBezTo>
                  <a:cubicBezTo>
                    <a:pt x="15122" y="10264"/>
                    <a:pt x="14824" y="10252"/>
                    <a:pt x="14527" y="10252"/>
                  </a:cubicBezTo>
                  <a:cubicBezTo>
                    <a:pt x="6502" y="10252"/>
                    <a:pt x="1" y="16741"/>
                    <a:pt x="1" y="24754"/>
                  </a:cubicBezTo>
                  <a:cubicBezTo>
                    <a:pt x="1" y="32766"/>
                    <a:pt x="6502" y="39255"/>
                    <a:pt x="14527" y="39255"/>
                  </a:cubicBezTo>
                  <a:cubicBezTo>
                    <a:pt x="16420" y="39255"/>
                    <a:pt x="18229" y="38898"/>
                    <a:pt x="19884" y="38243"/>
                  </a:cubicBezTo>
                  <a:cubicBezTo>
                    <a:pt x="21880" y="37452"/>
                    <a:pt x="23979" y="37091"/>
                    <a:pt x="26087" y="37091"/>
                  </a:cubicBezTo>
                  <a:cubicBezTo>
                    <a:pt x="28356" y="37091"/>
                    <a:pt x="30636" y="37509"/>
                    <a:pt x="32815" y="38255"/>
                  </a:cubicBezTo>
                  <a:cubicBezTo>
                    <a:pt x="34815" y="38946"/>
                    <a:pt x="36970" y="39315"/>
                    <a:pt x="39196" y="39315"/>
                  </a:cubicBezTo>
                  <a:cubicBezTo>
                    <a:pt x="40637" y="39315"/>
                    <a:pt x="42042" y="39160"/>
                    <a:pt x="43387" y="38862"/>
                  </a:cubicBezTo>
                  <a:cubicBezTo>
                    <a:pt x="44179" y="38691"/>
                    <a:pt x="44979" y="38607"/>
                    <a:pt x="45775" y="38607"/>
                  </a:cubicBezTo>
                  <a:cubicBezTo>
                    <a:pt x="47362" y="38607"/>
                    <a:pt x="48934" y="38943"/>
                    <a:pt x="50400" y="39601"/>
                  </a:cubicBezTo>
                  <a:cubicBezTo>
                    <a:pt x="52019" y="40327"/>
                    <a:pt x="53805" y="40732"/>
                    <a:pt x="55698" y="40732"/>
                  </a:cubicBezTo>
                  <a:cubicBezTo>
                    <a:pt x="58354" y="40732"/>
                    <a:pt x="60830" y="39922"/>
                    <a:pt x="62890" y="38553"/>
                  </a:cubicBezTo>
                  <a:cubicBezTo>
                    <a:pt x="64240" y="37652"/>
                    <a:pt x="65827" y="37207"/>
                    <a:pt x="67430" y="37207"/>
                  </a:cubicBezTo>
                  <a:cubicBezTo>
                    <a:pt x="68074" y="37207"/>
                    <a:pt x="68720" y="37278"/>
                    <a:pt x="69355" y="37422"/>
                  </a:cubicBezTo>
                  <a:cubicBezTo>
                    <a:pt x="69855" y="37529"/>
                    <a:pt x="70367" y="37588"/>
                    <a:pt x="70903" y="37588"/>
                  </a:cubicBezTo>
                  <a:cubicBezTo>
                    <a:pt x="75106" y="37588"/>
                    <a:pt x="78451" y="33957"/>
                    <a:pt x="77975" y="29671"/>
                  </a:cubicBezTo>
                  <a:cubicBezTo>
                    <a:pt x="77630" y="26504"/>
                    <a:pt x="75082" y="23896"/>
                    <a:pt x="71927" y="23456"/>
                  </a:cubicBezTo>
                  <a:cubicBezTo>
                    <a:pt x="71891" y="23444"/>
                    <a:pt x="71855" y="23444"/>
                    <a:pt x="71819" y="23432"/>
                  </a:cubicBezTo>
                  <a:cubicBezTo>
                    <a:pt x="69533" y="23158"/>
                    <a:pt x="67521" y="21967"/>
                    <a:pt x="66164" y="20122"/>
                  </a:cubicBezTo>
                  <a:cubicBezTo>
                    <a:pt x="64973" y="18503"/>
                    <a:pt x="63426" y="17181"/>
                    <a:pt x="61640" y="16264"/>
                  </a:cubicBezTo>
                  <a:cubicBezTo>
                    <a:pt x="59556" y="15181"/>
                    <a:pt x="57996" y="13335"/>
                    <a:pt x="56984" y="11216"/>
                  </a:cubicBezTo>
                  <a:cubicBezTo>
                    <a:pt x="53829" y="4584"/>
                    <a:pt x="47054" y="1"/>
                    <a:pt x="39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1"/>
            <p:cNvSpPr/>
            <p:nvPr/>
          </p:nvSpPr>
          <p:spPr>
            <a:xfrm>
              <a:off x="7570431" y="1005733"/>
              <a:ext cx="535426" cy="278039"/>
            </a:xfrm>
            <a:custGeom>
              <a:avLst/>
              <a:gdLst/>
              <a:ahLst/>
              <a:cxnLst/>
              <a:rect l="l" t="t" r="r" b="b"/>
              <a:pathLst>
                <a:path w="48769" h="25325" extrusionOk="0">
                  <a:moveTo>
                    <a:pt x="24372" y="0"/>
                  </a:moveTo>
                  <a:cubicBezTo>
                    <a:pt x="20705" y="0"/>
                    <a:pt x="17419" y="1607"/>
                    <a:pt x="15169" y="4155"/>
                  </a:cubicBezTo>
                  <a:cubicBezTo>
                    <a:pt x="13866" y="5635"/>
                    <a:pt x="12000" y="6408"/>
                    <a:pt x="10045" y="6408"/>
                  </a:cubicBezTo>
                  <a:cubicBezTo>
                    <a:pt x="9892" y="6408"/>
                    <a:pt x="9739" y="6403"/>
                    <a:pt x="9585" y="6394"/>
                  </a:cubicBezTo>
                  <a:cubicBezTo>
                    <a:pt x="9406" y="6382"/>
                    <a:pt x="9216" y="6370"/>
                    <a:pt x="9037" y="6370"/>
                  </a:cubicBezTo>
                  <a:cubicBezTo>
                    <a:pt x="4048" y="6370"/>
                    <a:pt x="0" y="10418"/>
                    <a:pt x="0" y="15395"/>
                  </a:cubicBezTo>
                  <a:cubicBezTo>
                    <a:pt x="0" y="20372"/>
                    <a:pt x="4048" y="24408"/>
                    <a:pt x="9037" y="24408"/>
                  </a:cubicBezTo>
                  <a:cubicBezTo>
                    <a:pt x="10204" y="24408"/>
                    <a:pt x="11335" y="24182"/>
                    <a:pt x="12359" y="23777"/>
                  </a:cubicBezTo>
                  <a:cubicBezTo>
                    <a:pt x="13593" y="23285"/>
                    <a:pt x="14893" y="23063"/>
                    <a:pt x="16201" y="23063"/>
                  </a:cubicBezTo>
                  <a:cubicBezTo>
                    <a:pt x="17619" y="23063"/>
                    <a:pt x="19045" y="23324"/>
                    <a:pt x="20408" y="23789"/>
                  </a:cubicBezTo>
                  <a:cubicBezTo>
                    <a:pt x="21646" y="24217"/>
                    <a:pt x="22979" y="24444"/>
                    <a:pt x="24372" y="24444"/>
                  </a:cubicBezTo>
                  <a:cubicBezTo>
                    <a:pt x="25265" y="24444"/>
                    <a:pt x="26135" y="24348"/>
                    <a:pt x="26980" y="24170"/>
                  </a:cubicBezTo>
                  <a:cubicBezTo>
                    <a:pt x="27470" y="24062"/>
                    <a:pt x="27967" y="24009"/>
                    <a:pt x="28462" y="24009"/>
                  </a:cubicBezTo>
                  <a:cubicBezTo>
                    <a:pt x="29447" y="24009"/>
                    <a:pt x="30427" y="24218"/>
                    <a:pt x="31338" y="24622"/>
                  </a:cubicBezTo>
                  <a:cubicBezTo>
                    <a:pt x="32338" y="25075"/>
                    <a:pt x="33457" y="25325"/>
                    <a:pt x="34624" y="25325"/>
                  </a:cubicBezTo>
                  <a:cubicBezTo>
                    <a:pt x="36279" y="25325"/>
                    <a:pt x="37815" y="24825"/>
                    <a:pt x="39100" y="23967"/>
                  </a:cubicBezTo>
                  <a:cubicBezTo>
                    <a:pt x="39941" y="23407"/>
                    <a:pt x="40926" y="23131"/>
                    <a:pt x="41923" y="23131"/>
                  </a:cubicBezTo>
                  <a:cubicBezTo>
                    <a:pt x="42325" y="23131"/>
                    <a:pt x="42728" y="23176"/>
                    <a:pt x="43125" y="23265"/>
                  </a:cubicBezTo>
                  <a:cubicBezTo>
                    <a:pt x="43434" y="23336"/>
                    <a:pt x="43756" y="23372"/>
                    <a:pt x="44077" y="23372"/>
                  </a:cubicBezTo>
                  <a:cubicBezTo>
                    <a:pt x="46697" y="23372"/>
                    <a:pt x="48768" y="21110"/>
                    <a:pt x="48483" y="18455"/>
                  </a:cubicBezTo>
                  <a:cubicBezTo>
                    <a:pt x="48256" y="16478"/>
                    <a:pt x="46685" y="14859"/>
                    <a:pt x="44720" y="14585"/>
                  </a:cubicBezTo>
                  <a:cubicBezTo>
                    <a:pt x="44696" y="14573"/>
                    <a:pt x="44673" y="14573"/>
                    <a:pt x="44649" y="14573"/>
                  </a:cubicBezTo>
                  <a:cubicBezTo>
                    <a:pt x="43232" y="14395"/>
                    <a:pt x="41982" y="13657"/>
                    <a:pt x="41136" y="12514"/>
                  </a:cubicBezTo>
                  <a:cubicBezTo>
                    <a:pt x="40398" y="11513"/>
                    <a:pt x="39434" y="10680"/>
                    <a:pt x="38327" y="10108"/>
                  </a:cubicBezTo>
                  <a:cubicBezTo>
                    <a:pt x="37029" y="9442"/>
                    <a:pt x="36052" y="8299"/>
                    <a:pt x="35433" y="6977"/>
                  </a:cubicBezTo>
                  <a:cubicBezTo>
                    <a:pt x="33469" y="2858"/>
                    <a:pt x="29254" y="0"/>
                    <a:pt x="24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724;p51">
              <a:extLst>
                <a:ext uri="{FF2B5EF4-FFF2-40B4-BE49-F238E27FC236}">
                  <a16:creationId xmlns:a16="http://schemas.microsoft.com/office/drawing/2014/main" id="{F4FB977E-5A9D-42C4-5348-392C463A2FB7}"/>
                </a:ext>
              </a:extLst>
            </p:cNvPr>
            <p:cNvSpPr/>
            <p:nvPr/>
          </p:nvSpPr>
          <p:spPr>
            <a:xfrm>
              <a:off x="5436048" y="600039"/>
              <a:ext cx="1463489" cy="544713"/>
            </a:xfrm>
            <a:custGeom>
              <a:avLst/>
              <a:gdLst/>
              <a:ahLst/>
              <a:cxnLst/>
              <a:rect l="l" t="t" r="r" b="b"/>
              <a:pathLst>
                <a:path w="78452" h="40732" extrusionOk="0">
                  <a:moveTo>
                    <a:pt x="39196" y="1"/>
                  </a:moveTo>
                  <a:cubicBezTo>
                    <a:pt x="33303" y="1"/>
                    <a:pt x="28004" y="2584"/>
                    <a:pt x="24397" y="6692"/>
                  </a:cubicBezTo>
                  <a:cubicBezTo>
                    <a:pt x="22313" y="9062"/>
                    <a:pt x="19311" y="10299"/>
                    <a:pt x="16174" y="10299"/>
                  </a:cubicBezTo>
                  <a:cubicBezTo>
                    <a:pt x="15923" y="10299"/>
                    <a:pt x="15672" y="10291"/>
                    <a:pt x="15420" y="10276"/>
                  </a:cubicBezTo>
                  <a:cubicBezTo>
                    <a:pt x="15122" y="10264"/>
                    <a:pt x="14824" y="10252"/>
                    <a:pt x="14527" y="10252"/>
                  </a:cubicBezTo>
                  <a:cubicBezTo>
                    <a:pt x="6502" y="10252"/>
                    <a:pt x="1" y="16741"/>
                    <a:pt x="1" y="24754"/>
                  </a:cubicBezTo>
                  <a:cubicBezTo>
                    <a:pt x="1" y="32766"/>
                    <a:pt x="6502" y="39255"/>
                    <a:pt x="14527" y="39255"/>
                  </a:cubicBezTo>
                  <a:cubicBezTo>
                    <a:pt x="16420" y="39255"/>
                    <a:pt x="18229" y="38898"/>
                    <a:pt x="19884" y="38243"/>
                  </a:cubicBezTo>
                  <a:cubicBezTo>
                    <a:pt x="21880" y="37452"/>
                    <a:pt x="23979" y="37091"/>
                    <a:pt x="26087" y="37091"/>
                  </a:cubicBezTo>
                  <a:cubicBezTo>
                    <a:pt x="28356" y="37091"/>
                    <a:pt x="30636" y="37509"/>
                    <a:pt x="32815" y="38255"/>
                  </a:cubicBezTo>
                  <a:cubicBezTo>
                    <a:pt x="34815" y="38946"/>
                    <a:pt x="36970" y="39315"/>
                    <a:pt x="39196" y="39315"/>
                  </a:cubicBezTo>
                  <a:cubicBezTo>
                    <a:pt x="40637" y="39315"/>
                    <a:pt x="42042" y="39160"/>
                    <a:pt x="43387" y="38862"/>
                  </a:cubicBezTo>
                  <a:cubicBezTo>
                    <a:pt x="44179" y="38691"/>
                    <a:pt x="44979" y="38607"/>
                    <a:pt x="45775" y="38607"/>
                  </a:cubicBezTo>
                  <a:cubicBezTo>
                    <a:pt x="47362" y="38607"/>
                    <a:pt x="48934" y="38943"/>
                    <a:pt x="50400" y="39601"/>
                  </a:cubicBezTo>
                  <a:cubicBezTo>
                    <a:pt x="52019" y="40327"/>
                    <a:pt x="53805" y="40732"/>
                    <a:pt x="55698" y="40732"/>
                  </a:cubicBezTo>
                  <a:cubicBezTo>
                    <a:pt x="58354" y="40732"/>
                    <a:pt x="60830" y="39922"/>
                    <a:pt x="62890" y="38553"/>
                  </a:cubicBezTo>
                  <a:cubicBezTo>
                    <a:pt x="64240" y="37652"/>
                    <a:pt x="65827" y="37207"/>
                    <a:pt x="67430" y="37207"/>
                  </a:cubicBezTo>
                  <a:cubicBezTo>
                    <a:pt x="68074" y="37207"/>
                    <a:pt x="68720" y="37278"/>
                    <a:pt x="69355" y="37422"/>
                  </a:cubicBezTo>
                  <a:cubicBezTo>
                    <a:pt x="69855" y="37529"/>
                    <a:pt x="70367" y="37588"/>
                    <a:pt x="70903" y="37588"/>
                  </a:cubicBezTo>
                  <a:cubicBezTo>
                    <a:pt x="75106" y="37588"/>
                    <a:pt x="78451" y="33957"/>
                    <a:pt x="77975" y="29671"/>
                  </a:cubicBezTo>
                  <a:cubicBezTo>
                    <a:pt x="77630" y="26504"/>
                    <a:pt x="75082" y="23896"/>
                    <a:pt x="71927" y="23456"/>
                  </a:cubicBezTo>
                  <a:cubicBezTo>
                    <a:pt x="71891" y="23444"/>
                    <a:pt x="71855" y="23444"/>
                    <a:pt x="71819" y="23432"/>
                  </a:cubicBezTo>
                  <a:cubicBezTo>
                    <a:pt x="69533" y="23158"/>
                    <a:pt x="67521" y="21967"/>
                    <a:pt x="66164" y="20122"/>
                  </a:cubicBezTo>
                  <a:cubicBezTo>
                    <a:pt x="64973" y="18503"/>
                    <a:pt x="63426" y="17181"/>
                    <a:pt x="61640" y="16264"/>
                  </a:cubicBezTo>
                  <a:cubicBezTo>
                    <a:pt x="59556" y="15181"/>
                    <a:pt x="57996" y="13335"/>
                    <a:pt x="56984" y="11216"/>
                  </a:cubicBezTo>
                  <a:cubicBezTo>
                    <a:pt x="53829" y="4584"/>
                    <a:pt x="47054" y="1"/>
                    <a:pt x="39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53"/>
          <p:cNvSpPr txBox="1">
            <a:spLocks noGrp="1"/>
          </p:cNvSpPr>
          <p:nvPr>
            <p:ph type="title"/>
          </p:nvPr>
        </p:nvSpPr>
        <p:spPr>
          <a:xfrm>
            <a:off x="2412511" y="1061411"/>
            <a:ext cx="4318978" cy="72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a:t>UNIQUE VALUE</a:t>
            </a:r>
          </a:p>
        </p:txBody>
      </p:sp>
      <p:sp>
        <p:nvSpPr>
          <p:cNvPr id="860" name="Google Shape;860;p53"/>
          <p:cNvSpPr txBox="1">
            <a:spLocks noGrp="1"/>
          </p:cNvSpPr>
          <p:nvPr>
            <p:ph type="subTitle" idx="1"/>
          </p:nvPr>
        </p:nvSpPr>
        <p:spPr>
          <a:xfrm>
            <a:off x="2472752" y="1668661"/>
            <a:ext cx="4198497" cy="1873250"/>
          </a:xfrm>
          <a:prstGeom prst="rect">
            <a:avLst/>
          </a:prstGeom>
        </p:spPr>
        <p:txBody>
          <a:bodyPr spcFirstLastPara="1" wrap="square" lIns="91425" tIns="91425" rIns="91425" bIns="91425" anchor="t" anchorCtr="0">
            <a:noAutofit/>
          </a:bodyPr>
          <a:lstStyle/>
          <a:p>
            <a:pPr marL="0" lvl="0" indent="0"/>
            <a:r>
              <a:rPr lang="en-US" dirty="0">
                <a:latin typeface="Space Grotesk" pitchFamily="2" charset="0"/>
                <a:cs typeface="Space Grotesk" pitchFamily="2" charset="0"/>
              </a:rPr>
              <a:t>The average cost for a solar panel is $1 to $1.50 per watt. Currently, one thermal floater can produce </a:t>
            </a:r>
            <a:r>
              <a:rPr lang="en-US" b="1" dirty="0">
                <a:latin typeface="Space Grotesk" pitchFamily="2" charset="0"/>
                <a:cs typeface="Space Grotesk" pitchFamily="2" charset="0"/>
              </a:rPr>
              <a:t>540 W</a:t>
            </a:r>
            <a:r>
              <a:rPr lang="en-US" dirty="0">
                <a:latin typeface="Space Grotesk" pitchFamily="2" charset="0"/>
                <a:cs typeface="Space Grotesk" pitchFamily="2" charset="0"/>
              </a:rPr>
              <a:t> in a day at </a:t>
            </a:r>
            <a:r>
              <a:rPr lang="en-US" b="1" dirty="0">
                <a:latin typeface="Space Grotesk" pitchFamily="2" charset="0"/>
                <a:cs typeface="Space Grotesk" pitchFamily="2" charset="0"/>
              </a:rPr>
              <a:t>$0.64 </a:t>
            </a:r>
            <a:r>
              <a:rPr lang="en-US" dirty="0">
                <a:latin typeface="Space Grotesk" pitchFamily="2" charset="0"/>
                <a:cs typeface="Space Grotesk" pitchFamily="2" charset="0"/>
              </a:rPr>
              <a:t>per watt which is </a:t>
            </a:r>
            <a:r>
              <a:rPr lang="en-US" b="1" dirty="0">
                <a:latin typeface="Space Grotesk" pitchFamily="2" charset="0"/>
                <a:cs typeface="Space Grotesk" pitchFamily="2" charset="0"/>
              </a:rPr>
              <a:t>3x</a:t>
            </a:r>
            <a:r>
              <a:rPr lang="en-US" dirty="0">
                <a:latin typeface="Space Grotesk" pitchFamily="2" charset="0"/>
                <a:cs typeface="Space Grotesk" pitchFamily="2" charset="0"/>
              </a:rPr>
              <a:t> more efficient than a solar panel but with ongoing technological development, it has the potential to produce </a:t>
            </a:r>
            <a:r>
              <a:rPr lang="en-US" b="1" dirty="0">
                <a:latin typeface="Space Grotesk" pitchFamily="2" charset="0"/>
                <a:cs typeface="Space Grotesk" pitchFamily="2" charset="0"/>
              </a:rPr>
              <a:t>1430 W</a:t>
            </a:r>
            <a:r>
              <a:rPr lang="en-US" dirty="0">
                <a:latin typeface="Space Grotesk" pitchFamily="2" charset="0"/>
                <a:cs typeface="Space Grotesk" pitchFamily="2" charset="0"/>
              </a:rPr>
              <a:t> in a day which is </a:t>
            </a:r>
            <a:r>
              <a:rPr lang="en-US" b="1" dirty="0">
                <a:latin typeface="Space Grotesk" pitchFamily="2" charset="0"/>
                <a:cs typeface="Space Grotesk" pitchFamily="2" charset="0"/>
              </a:rPr>
              <a:t>9x</a:t>
            </a:r>
            <a:r>
              <a:rPr lang="en-US" dirty="0">
                <a:latin typeface="Space Grotesk" pitchFamily="2" charset="0"/>
                <a:cs typeface="Space Grotesk" pitchFamily="2" charset="0"/>
              </a:rPr>
              <a:t> the efficiency of a solar panel.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84"/>
          <p:cNvSpPr txBox="1">
            <a:spLocks noGrp="1"/>
          </p:cNvSpPr>
          <p:nvPr>
            <p:ph type="title" idx="4294967295"/>
          </p:nvPr>
        </p:nvSpPr>
        <p:spPr>
          <a:xfrm>
            <a:off x="2539198" y="3230925"/>
            <a:ext cx="2246400" cy="461700"/>
          </a:xfrm>
          <a:prstGeom prst="rect">
            <a:avLst/>
          </a:prstGeom>
        </p:spPr>
        <p:txBody>
          <a:bodyPr spcFirstLastPara="1" wrap="square" lIns="90000" tIns="91425" rIns="90000" bIns="91425" anchor="t" anchorCtr="0">
            <a:noAutofit/>
          </a:bodyPr>
          <a:lstStyle/>
          <a:p>
            <a:pPr marL="0" lvl="0" indent="0" algn="ctr" rtl="0">
              <a:lnSpc>
                <a:spcPct val="100000"/>
              </a:lnSpc>
              <a:spcBef>
                <a:spcPts val="0"/>
              </a:spcBef>
              <a:spcAft>
                <a:spcPts val="0"/>
              </a:spcAft>
              <a:buNone/>
            </a:pPr>
            <a:r>
              <a:rPr lang="en" sz="1800" dirty="0"/>
              <a:t>GOAL 1</a:t>
            </a:r>
            <a:endParaRPr sz="1800" dirty="0"/>
          </a:p>
        </p:txBody>
      </p:sp>
      <p:sp>
        <p:nvSpPr>
          <p:cNvPr id="2119" name="Google Shape;2119;p84"/>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CURRENT &amp; FUTURE PLANS</a:t>
            </a:r>
            <a:endParaRPr dirty="0"/>
          </a:p>
        </p:txBody>
      </p:sp>
      <p:sp>
        <p:nvSpPr>
          <p:cNvPr id="2120" name="Google Shape;2120;p84"/>
          <p:cNvSpPr txBox="1">
            <a:spLocks noGrp="1"/>
          </p:cNvSpPr>
          <p:nvPr>
            <p:ph type="subTitle" idx="4294967295"/>
          </p:nvPr>
        </p:nvSpPr>
        <p:spPr>
          <a:xfrm>
            <a:off x="2539198" y="3738600"/>
            <a:ext cx="2194533" cy="615600"/>
          </a:xfrm>
          <a:prstGeom prst="rect">
            <a:avLst/>
          </a:prstGeom>
        </p:spPr>
        <p:txBody>
          <a:bodyPr spcFirstLastPara="1" wrap="square" lIns="90000" tIns="91425" rIns="90000" bIns="91425" anchor="t" anchorCtr="0">
            <a:noAutofit/>
          </a:bodyPr>
          <a:lstStyle/>
          <a:p>
            <a:pPr marL="0" indent="0" algn="ctr">
              <a:lnSpc>
                <a:spcPct val="100000"/>
              </a:lnSpc>
              <a:buNone/>
            </a:pPr>
            <a:r>
              <a:rPr lang="en" dirty="0">
                <a:latin typeface="Space Grotesk" pitchFamily="2" charset="0"/>
                <a:cs typeface="Space Grotesk" pitchFamily="2" charset="0"/>
              </a:rPr>
              <a:t>Enhance prototype efficiency &amp; modular mechanism</a:t>
            </a:r>
            <a:endParaRPr dirty="0">
              <a:latin typeface="Space Grotesk" pitchFamily="2" charset="0"/>
              <a:cs typeface="Space Grotesk" pitchFamily="2" charset="0"/>
            </a:endParaRPr>
          </a:p>
        </p:txBody>
      </p:sp>
      <p:sp>
        <p:nvSpPr>
          <p:cNvPr id="2121" name="Google Shape;2121;p84"/>
          <p:cNvSpPr txBox="1">
            <a:spLocks noGrp="1"/>
          </p:cNvSpPr>
          <p:nvPr>
            <p:ph type="title" idx="4294967295"/>
          </p:nvPr>
        </p:nvSpPr>
        <p:spPr>
          <a:xfrm>
            <a:off x="6177595" y="3230925"/>
            <a:ext cx="2246400" cy="461700"/>
          </a:xfrm>
          <a:prstGeom prst="rect">
            <a:avLst/>
          </a:prstGeom>
        </p:spPr>
        <p:txBody>
          <a:bodyPr spcFirstLastPara="1" wrap="square" lIns="90000" tIns="91425" rIns="90000" bIns="91425" anchor="t" anchorCtr="0">
            <a:noAutofit/>
          </a:bodyPr>
          <a:lstStyle/>
          <a:p>
            <a:pPr marL="0" lvl="0" indent="0" algn="ctr" rtl="0">
              <a:lnSpc>
                <a:spcPct val="100000"/>
              </a:lnSpc>
              <a:spcBef>
                <a:spcPts val="0"/>
              </a:spcBef>
              <a:spcAft>
                <a:spcPts val="0"/>
              </a:spcAft>
              <a:buNone/>
            </a:pPr>
            <a:r>
              <a:rPr lang="en" sz="1800" dirty="0"/>
              <a:t>GOAL 3</a:t>
            </a:r>
            <a:endParaRPr sz="1800" dirty="0"/>
          </a:p>
        </p:txBody>
      </p:sp>
      <p:sp>
        <p:nvSpPr>
          <p:cNvPr id="2122" name="Google Shape;2122;p84"/>
          <p:cNvSpPr txBox="1">
            <a:spLocks noGrp="1"/>
          </p:cNvSpPr>
          <p:nvPr>
            <p:ph type="subTitle" idx="4294967295"/>
          </p:nvPr>
        </p:nvSpPr>
        <p:spPr>
          <a:xfrm>
            <a:off x="6177595" y="3738600"/>
            <a:ext cx="2246400" cy="615600"/>
          </a:xfrm>
          <a:prstGeom prst="rect">
            <a:avLst/>
          </a:prstGeom>
        </p:spPr>
        <p:txBody>
          <a:bodyPr spcFirstLastPara="1" wrap="square" lIns="90000" tIns="91425" rIns="90000" bIns="91425" anchor="t" anchorCtr="0">
            <a:noAutofit/>
          </a:bodyPr>
          <a:lstStyle/>
          <a:p>
            <a:pPr marL="0" lvl="0" indent="0" algn="ctr">
              <a:lnSpc>
                <a:spcPct val="100000"/>
              </a:lnSpc>
              <a:buNone/>
            </a:pPr>
            <a:r>
              <a:rPr lang="en-US" dirty="0">
                <a:latin typeface="Space Grotesk" pitchFamily="2" charset="0"/>
                <a:cs typeface="Space Grotesk" pitchFamily="2" charset="0"/>
              </a:rPr>
              <a:t>File for patent and small scale testing in association with a power utility company</a:t>
            </a:r>
            <a:endParaRPr dirty="0">
              <a:latin typeface="Space Grotesk" pitchFamily="2" charset="0"/>
              <a:cs typeface="Space Grotesk" pitchFamily="2" charset="0"/>
            </a:endParaRPr>
          </a:p>
        </p:txBody>
      </p:sp>
      <p:cxnSp>
        <p:nvCxnSpPr>
          <p:cNvPr id="2123" name="Google Shape;2123;p84"/>
          <p:cNvCxnSpPr>
            <a:stCxn id="2124" idx="3"/>
            <a:endCxn id="2125" idx="1"/>
          </p:cNvCxnSpPr>
          <p:nvPr/>
        </p:nvCxnSpPr>
        <p:spPr>
          <a:xfrm>
            <a:off x="2203200" y="2870924"/>
            <a:ext cx="1099200" cy="600"/>
          </a:xfrm>
          <a:prstGeom prst="curvedConnector3">
            <a:avLst>
              <a:gd name="adj1" fmla="val 50000"/>
            </a:avLst>
          </a:prstGeom>
          <a:noFill/>
          <a:ln w="19050" cap="flat" cmpd="sng">
            <a:solidFill>
              <a:schemeClr val="lt1"/>
            </a:solidFill>
            <a:prstDash val="solid"/>
            <a:round/>
            <a:headEnd type="none" w="med" len="med"/>
            <a:tailEnd type="oval" w="med" len="med"/>
          </a:ln>
        </p:spPr>
      </p:cxnSp>
      <p:sp>
        <p:nvSpPr>
          <p:cNvPr id="2124" name="Google Shape;2124;p84"/>
          <p:cNvSpPr/>
          <p:nvPr/>
        </p:nvSpPr>
        <p:spPr>
          <a:xfrm>
            <a:off x="1483200" y="2510924"/>
            <a:ext cx="720000" cy="72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00000"/>
              </a:solidFill>
            </a:endParaRPr>
          </a:p>
        </p:txBody>
      </p:sp>
      <p:sp>
        <p:nvSpPr>
          <p:cNvPr id="2126" name="Google Shape;2126;p84"/>
          <p:cNvSpPr/>
          <p:nvPr/>
        </p:nvSpPr>
        <p:spPr>
          <a:xfrm>
            <a:off x="5121597" y="2510924"/>
            <a:ext cx="720000" cy="72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00000"/>
              </a:solidFill>
            </a:endParaRPr>
          </a:p>
        </p:txBody>
      </p:sp>
      <p:sp>
        <p:nvSpPr>
          <p:cNvPr id="2125" name="Google Shape;2125;p84"/>
          <p:cNvSpPr/>
          <p:nvPr/>
        </p:nvSpPr>
        <p:spPr>
          <a:xfrm>
            <a:off x="3302398" y="2510924"/>
            <a:ext cx="720000" cy="72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00000"/>
              </a:solidFill>
            </a:endParaRPr>
          </a:p>
        </p:txBody>
      </p:sp>
      <p:sp>
        <p:nvSpPr>
          <p:cNvPr id="2127" name="Google Shape;2127;p84"/>
          <p:cNvSpPr/>
          <p:nvPr/>
        </p:nvSpPr>
        <p:spPr>
          <a:xfrm>
            <a:off x="6940800" y="2510924"/>
            <a:ext cx="720000" cy="72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00000"/>
              </a:solidFill>
            </a:endParaRPr>
          </a:p>
        </p:txBody>
      </p:sp>
      <p:cxnSp>
        <p:nvCxnSpPr>
          <p:cNvPr id="2128" name="Google Shape;2128;p84"/>
          <p:cNvCxnSpPr>
            <a:stCxn id="2125" idx="3"/>
            <a:endCxn id="2126" idx="1"/>
          </p:cNvCxnSpPr>
          <p:nvPr/>
        </p:nvCxnSpPr>
        <p:spPr>
          <a:xfrm>
            <a:off x="4022398" y="2870924"/>
            <a:ext cx="1099200" cy="600"/>
          </a:xfrm>
          <a:prstGeom prst="curvedConnector3">
            <a:avLst>
              <a:gd name="adj1" fmla="val 50000"/>
            </a:avLst>
          </a:prstGeom>
          <a:noFill/>
          <a:ln w="19050" cap="flat" cmpd="sng">
            <a:solidFill>
              <a:schemeClr val="lt1"/>
            </a:solidFill>
            <a:prstDash val="solid"/>
            <a:round/>
            <a:headEnd type="none" w="med" len="med"/>
            <a:tailEnd type="oval" w="med" len="med"/>
          </a:ln>
        </p:spPr>
      </p:cxnSp>
      <p:cxnSp>
        <p:nvCxnSpPr>
          <p:cNvPr id="2129" name="Google Shape;2129;p84"/>
          <p:cNvCxnSpPr>
            <a:stCxn id="2126" idx="3"/>
            <a:endCxn id="2127" idx="1"/>
          </p:cNvCxnSpPr>
          <p:nvPr/>
        </p:nvCxnSpPr>
        <p:spPr>
          <a:xfrm>
            <a:off x="5841597" y="2870924"/>
            <a:ext cx="1099200" cy="600"/>
          </a:xfrm>
          <a:prstGeom prst="curvedConnector3">
            <a:avLst>
              <a:gd name="adj1" fmla="val 50000"/>
            </a:avLst>
          </a:prstGeom>
          <a:noFill/>
          <a:ln w="19050" cap="flat" cmpd="sng">
            <a:solidFill>
              <a:schemeClr val="lt1"/>
            </a:solidFill>
            <a:prstDash val="solid"/>
            <a:round/>
            <a:headEnd type="none" w="med" len="med"/>
            <a:tailEnd type="oval" w="med" len="med"/>
          </a:ln>
        </p:spPr>
      </p:cxnSp>
      <p:sp>
        <p:nvSpPr>
          <p:cNvPr id="2130" name="Google Shape;2130;p84"/>
          <p:cNvSpPr/>
          <p:nvPr/>
        </p:nvSpPr>
        <p:spPr>
          <a:xfrm flipH="1">
            <a:off x="3631208" y="369263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4"/>
          <p:cNvSpPr/>
          <p:nvPr/>
        </p:nvSpPr>
        <p:spPr>
          <a:xfrm flipH="1">
            <a:off x="3735443" y="369263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4"/>
          <p:cNvSpPr/>
          <p:nvPr/>
        </p:nvSpPr>
        <p:spPr>
          <a:xfrm flipH="1">
            <a:off x="3530071" y="369263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4"/>
          <p:cNvSpPr/>
          <p:nvPr/>
        </p:nvSpPr>
        <p:spPr>
          <a:xfrm flipH="1">
            <a:off x="7269605" y="369263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4"/>
          <p:cNvSpPr/>
          <p:nvPr/>
        </p:nvSpPr>
        <p:spPr>
          <a:xfrm flipH="1">
            <a:off x="7373840" y="369263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4"/>
          <p:cNvSpPr/>
          <p:nvPr/>
        </p:nvSpPr>
        <p:spPr>
          <a:xfrm flipH="1">
            <a:off x="7168468" y="369263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6" name="Google Shape;2136;p84"/>
          <p:cNvGrpSpPr/>
          <p:nvPr/>
        </p:nvGrpSpPr>
        <p:grpSpPr>
          <a:xfrm>
            <a:off x="5210820" y="2629266"/>
            <a:ext cx="541553" cy="483317"/>
            <a:chOff x="6232598" y="2826319"/>
            <a:chExt cx="382588" cy="341301"/>
          </a:xfrm>
        </p:grpSpPr>
        <p:sp>
          <p:nvSpPr>
            <p:cNvPr id="2137" name="Google Shape;2137;p84"/>
            <p:cNvSpPr/>
            <p:nvPr/>
          </p:nvSpPr>
          <p:spPr>
            <a:xfrm>
              <a:off x="6363752" y="2951318"/>
              <a:ext cx="58726" cy="11216"/>
            </a:xfrm>
            <a:custGeom>
              <a:avLst/>
              <a:gdLst/>
              <a:ahLst/>
              <a:cxnLst/>
              <a:rect l="l" t="t" r="r" b="b"/>
              <a:pathLst>
                <a:path w="2576" h="492" extrusionOk="0">
                  <a:moveTo>
                    <a:pt x="244" y="0"/>
                  </a:moveTo>
                  <a:cubicBezTo>
                    <a:pt x="109" y="0"/>
                    <a:pt x="0" y="110"/>
                    <a:pt x="0" y="246"/>
                  </a:cubicBezTo>
                  <a:cubicBezTo>
                    <a:pt x="0" y="381"/>
                    <a:pt x="109" y="491"/>
                    <a:pt x="244" y="491"/>
                  </a:cubicBezTo>
                  <a:lnTo>
                    <a:pt x="2330" y="491"/>
                  </a:lnTo>
                  <a:cubicBezTo>
                    <a:pt x="2466" y="491"/>
                    <a:pt x="2576" y="381"/>
                    <a:pt x="2576" y="246"/>
                  </a:cubicBezTo>
                  <a:cubicBezTo>
                    <a:pt x="2576" y="110"/>
                    <a:pt x="2466" y="0"/>
                    <a:pt x="2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4"/>
            <p:cNvSpPr/>
            <p:nvPr/>
          </p:nvSpPr>
          <p:spPr>
            <a:xfrm>
              <a:off x="6232598" y="2887097"/>
              <a:ext cx="382588" cy="280523"/>
            </a:xfrm>
            <a:custGeom>
              <a:avLst/>
              <a:gdLst/>
              <a:ahLst/>
              <a:cxnLst/>
              <a:rect l="l" t="t" r="r" b="b"/>
              <a:pathLst>
                <a:path w="16782" h="12305" extrusionOk="0">
                  <a:moveTo>
                    <a:pt x="3237" y="489"/>
                  </a:moveTo>
                  <a:cubicBezTo>
                    <a:pt x="3267" y="489"/>
                    <a:pt x="3294" y="510"/>
                    <a:pt x="3301" y="538"/>
                  </a:cubicBezTo>
                  <a:lnTo>
                    <a:pt x="3745" y="2432"/>
                  </a:lnTo>
                  <a:lnTo>
                    <a:pt x="3460" y="2848"/>
                  </a:lnTo>
                  <a:cubicBezTo>
                    <a:pt x="3389" y="2829"/>
                    <a:pt x="3315" y="2819"/>
                    <a:pt x="3240" y="2819"/>
                  </a:cubicBezTo>
                  <a:cubicBezTo>
                    <a:pt x="3167" y="2819"/>
                    <a:pt x="3092" y="2829"/>
                    <a:pt x="3017" y="2848"/>
                  </a:cubicBezTo>
                  <a:lnTo>
                    <a:pt x="2731" y="2429"/>
                  </a:lnTo>
                  <a:lnTo>
                    <a:pt x="3174" y="538"/>
                  </a:lnTo>
                  <a:cubicBezTo>
                    <a:pt x="3181" y="509"/>
                    <a:pt x="3208" y="489"/>
                    <a:pt x="3237" y="489"/>
                  </a:cubicBezTo>
                  <a:close/>
                  <a:moveTo>
                    <a:pt x="3236" y="3309"/>
                  </a:moveTo>
                  <a:cubicBezTo>
                    <a:pt x="3430" y="3309"/>
                    <a:pt x="3597" y="3453"/>
                    <a:pt x="3620" y="3650"/>
                  </a:cubicBezTo>
                  <a:cubicBezTo>
                    <a:pt x="3645" y="3861"/>
                    <a:pt x="3493" y="4053"/>
                    <a:pt x="3281" y="4079"/>
                  </a:cubicBezTo>
                  <a:cubicBezTo>
                    <a:pt x="3265" y="4081"/>
                    <a:pt x="3250" y="4082"/>
                    <a:pt x="3235" y="4082"/>
                  </a:cubicBezTo>
                  <a:cubicBezTo>
                    <a:pt x="3042" y="4082"/>
                    <a:pt x="2876" y="3936"/>
                    <a:pt x="2853" y="3740"/>
                  </a:cubicBezTo>
                  <a:cubicBezTo>
                    <a:pt x="2828" y="3528"/>
                    <a:pt x="2980" y="3336"/>
                    <a:pt x="3192" y="3311"/>
                  </a:cubicBezTo>
                  <a:cubicBezTo>
                    <a:pt x="3207" y="3309"/>
                    <a:pt x="3222" y="3309"/>
                    <a:pt x="3236" y="3309"/>
                  </a:cubicBezTo>
                  <a:close/>
                  <a:moveTo>
                    <a:pt x="8937" y="1700"/>
                  </a:moveTo>
                  <a:lnTo>
                    <a:pt x="8937" y="1701"/>
                  </a:lnTo>
                  <a:lnTo>
                    <a:pt x="8937" y="3878"/>
                  </a:lnTo>
                  <a:lnTo>
                    <a:pt x="7799" y="4405"/>
                  </a:lnTo>
                  <a:lnTo>
                    <a:pt x="5997" y="4405"/>
                  </a:lnTo>
                  <a:cubicBezTo>
                    <a:pt x="5978" y="4405"/>
                    <a:pt x="5959" y="4408"/>
                    <a:pt x="5940" y="4412"/>
                  </a:cubicBezTo>
                  <a:lnTo>
                    <a:pt x="5142" y="3662"/>
                  </a:lnTo>
                  <a:lnTo>
                    <a:pt x="5142" y="1700"/>
                  </a:lnTo>
                  <a:close/>
                  <a:moveTo>
                    <a:pt x="1983" y="3720"/>
                  </a:moveTo>
                  <a:lnTo>
                    <a:pt x="2361" y="3751"/>
                  </a:lnTo>
                  <a:cubicBezTo>
                    <a:pt x="2375" y="3966"/>
                    <a:pt x="2465" y="4168"/>
                    <a:pt x="2622" y="4320"/>
                  </a:cubicBezTo>
                  <a:lnTo>
                    <a:pt x="2488" y="4602"/>
                  </a:lnTo>
                  <a:lnTo>
                    <a:pt x="631" y="5163"/>
                  </a:lnTo>
                  <a:cubicBezTo>
                    <a:pt x="624" y="5164"/>
                    <a:pt x="618" y="5165"/>
                    <a:pt x="612" y="5165"/>
                  </a:cubicBezTo>
                  <a:cubicBezTo>
                    <a:pt x="588" y="5165"/>
                    <a:pt x="567" y="5153"/>
                    <a:pt x="555" y="5131"/>
                  </a:cubicBezTo>
                  <a:cubicBezTo>
                    <a:pt x="540" y="5106"/>
                    <a:pt x="543" y="5074"/>
                    <a:pt x="567" y="5052"/>
                  </a:cubicBezTo>
                  <a:lnTo>
                    <a:pt x="1980" y="3723"/>
                  </a:lnTo>
                  <a:cubicBezTo>
                    <a:pt x="1981" y="3720"/>
                    <a:pt x="1981" y="3720"/>
                    <a:pt x="1983" y="3720"/>
                  </a:cubicBezTo>
                  <a:close/>
                  <a:moveTo>
                    <a:pt x="4487" y="3722"/>
                  </a:moveTo>
                  <a:cubicBezTo>
                    <a:pt x="4490" y="3722"/>
                    <a:pt x="4490" y="3722"/>
                    <a:pt x="4492" y="3725"/>
                  </a:cubicBezTo>
                  <a:lnTo>
                    <a:pt x="5906" y="5054"/>
                  </a:lnTo>
                  <a:cubicBezTo>
                    <a:pt x="5927" y="5075"/>
                    <a:pt x="5933" y="5107"/>
                    <a:pt x="5917" y="5133"/>
                  </a:cubicBezTo>
                  <a:cubicBezTo>
                    <a:pt x="5906" y="5154"/>
                    <a:pt x="5883" y="5167"/>
                    <a:pt x="5860" y="5167"/>
                  </a:cubicBezTo>
                  <a:cubicBezTo>
                    <a:pt x="5854" y="5167"/>
                    <a:pt x="5848" y="5166"/>
                    <a:pt x="5842" y="5164"/>
                  </a:cubicBezTo>
                  <a:lnTo>
                    <a:pt x="3984" y="4602"/>
                  </a:lnTo>
                  <a:cubicBezTo>
                    <a:pt x="3982" y="4602"/>
                    <a:pt x="3982" y="4601"/>
                    <a:pt x="3982" y="4601"/>
                  </a:cubicBezTo>
                  <a:lnTo>
                    <a:pt x="3850" y="4321"/>
                  </a:lnTo>
                  <a:cubicBezTo>
                    <a:pt x="4012" y="4163"/>
                    <a:pt x="4098" y="3960"/>
                    <a:pt x="4112" y="3753"/>
                  </a:cubicBezTo>
                  <a:lnTo>
                    <a:pt x="4487" y="3722"/>
                  </a:lnTo>
                  <a:close/>
                  <a:moveTo>
                    <a:pt x="13434" y="7759"/>
                  </a:moveTo>
                  <a:lnTo>
                    <a:pt x="13389" y="8328"/>
                  </a:lnTo>
                  <a:lnTo>
                    <a:pt x="12716" y="8328"/>
                  </a:lnTo>
                  <a:lnTo>
                    <a:pt x="12853" y="7759"/>
                  </a:lnTo>
                  <a:close/>
                  <a:moveTo>
                    <a:pt x="14514" y="7759"/>
                  </a:moveTo>
                  <a:lnTo>
                    <a:pt x="14559" y="8328"/>
                  </a:lnTo>
                  <a:lnTo>
                    <a:pt x="13879" y="8328"/>
                  </a:lnTo>
                  <a:lnTo>
                    <a:pt x="13924" y="7759"/>
                  </a:lnTo>
                  <a:close/>
                  <a:moveTo>
                    <a:pt x="15589" y="7759"/>
                  </a:moveTo>
                  <a:lnTo>
                    <a:pt x="15723" y="8328"/>
                  </a:lnTo>
                  <a:lnTo>
                    <a:pt x="15050" y="8328"/>
                  </a:lnTo>
                  <a:lnTo>
                    <a:pt x="15006" y="7759"/>
                  </a:lnTo>
                  <a:close/>
                  <a:moveTo>
                    <a:pt x="13352" y="8819"/>
                  </a:moveTo>
                  <a:lnTo>
                    <a:pt x="13306" y="9389"/>
                  </a:lnTo>
                  <a:lnTo>
                    <a:pt x="12468" y="9389"/>
                  </a:lnTo>
                  <a:lnTo>
                    <a:pt x="12602" y="8819"/>
                  </a:lnTo>
                  <a:close/>
                  <a:moveTo>
                    <a:pt x="14597" y="8819"/>
                  </a:moveTo>
                  <a:lnTo>
                    <a:pt x="14641" y="9389"/>
                  </a:lnTo>
                  <a:lnTo>
                    <a:pt x="13797" y="9389"/>
                  </a:lnTo>
                  <a:lnTo>
                    <a:pt x="13841" y="8819"/>
                  </a:lnTo>
                  <a:close/>
                  <a:moveTo>
                    <a:pt x="15839" y="8819"/>
                  </a:moveTo>
                  <a:lnTo>
                    <a:pt x="15973" y="9389"/>
                  </a:lnTo>
                  <a:lnTo>
                    <a:pt x="15133" y="9389"/>
                  </a:lnTo>
                  <a:lnTo>
                    <a:pt x="15090" y="8819"/>
                  </a:lnTo>
                  <a:close/>
                  <a:moveTo>
                    <a:pt x="13268" y="9879"/>
                  </a:moveTo>
                  <a:lnTo>
                    <a:pt x="13223" y="10449"/>
                  </a:lnTo>
                  <a:lnTo>
                    <a:pt x="12216" y="10449"/>
                  </a:lnTo>
                  <a:lnTo>
                    <a:pt x="12350" y="9879"/>
                  </a:lnTo>
                  <a:close/>
                  <a:moveTo>
                    <a:pt x="14680" y="9879"/>
                  </a:moveTo>
                  <a:lnTo>
                    <a:pt x="14725" y="10449"/>
                  </a:lnTo>
                  <a:lnTo>
                    <a:pt x="13714" y="10449"/>
                  </a:lnTo>
                  <a:lnTo>
                    <a:pt x="13757" y="9879"/>
                  </a:lnTo>
                  <a:close/>
                  <a:moveTo>
                    <a:pt x="16091" y="9879"/>
                  </a:moveTo>
                  <a:lnTo>
                    <a:pt x="16226" y="10449"/>
                  </a:lnTo>
                  <a:lnTo>
                    <a:pt x="15218" y="10449"/>
                  </a:lnTo>
                  <a:lnTo>
                    <a:pt x="15174" y="9879"/>
                  </a:lnTo>
                  <a:close/>
                  <a:moveTo>
                    <a:pt x="8945" y="9955"/>
                  </a:moveTo>
                  <a:lnTo>
                    <a:pt x="8945" y="10492"/>
                  </a:lnTo>
                  <a:lnTo>
                    <a:pt x="8408" y="10492"/>
                  </a:lnTo>
                  <a:lnTo>
                    <a:pt x="8408" y="9955"/>
                  </a:lnTo>
                  <a:close/>
                  <a:moveTo>
                    <a:pt x="6929" y="4897"/>
                  </a:moveTo>
                  <a:cubicBezTo>
                    <a:pt x="6871" y="4983"/>
                    <a:pt x="6837" y="5088"/>
                    <a:pt x="6837" y="5195"/>
                  </a:cubicBezTo>
                  <a:lnTo>
                    <a:pt x="6837" y="5995"/>
                  </a:lnTo>
                  <a:lnTo>
                    <a:pt x="5997" y="5995"/>
                  </a:lnTo>
                  <a:cubicBezTo>
                    <a:pt x="5862" y="5995"/>
                    <a:pt x="5753" y="6104"/>
                    <a:pt x="5753" y="6239"/>
                  </a:cubicBezTo>
                  <a:cubicBezTo>
                    <a:pt x="5753" y="6375"/>
                    <a:pt x="5862" y="6485"/>
                    <a:pt x="5997" y="6485"/>
                  </a:cubicBezTo>
                  <a:lnTo>
                    <a:pt x="6837" y="6485"/>
                  </a:lnTo>
                  <a:lnTo>
                    <a:pt x="6837" y="7581"/>
                  </a:lnTo>
                  <a:lnTo>
                    <a:pt x="5997" y="7581"/>
                  </a:lnTo>
                  <a:cubicBezTo>
                    <a:pt x="5862" y="7581"/>
                    <a:pt x="5753" y="7691"/>
                    <a:pt x="5753" y="7827"/>
                  </a:cubicBezTo>
                  <a:cubicBezTo>
                    <a:pt x="5753" y="7962"/>
                    <a:pt x="5862" y="8072"/>
                    <a:pt x="5997" y="8072"/>
                  </a:cubicBezTo>
                  <a:lnTo>
                    <a:pt x="6837" y="8072"/>
                  </a:lnTo>
                  <a:lnTo>
                    <a:pt x="6837" y="9169"/>
                  </a:lnTo>
                  <a:lnTo>
                    <a:pt x="5997" y="9169"/>
                  </a:lnTo>
                  <a:cubicBezTo>
                    <a:pt x="5862" y="9169"/>
                    <a:pt x="5753" y="9279"/>
                    <a:pt x="5753" y="9414"/>
                  </a:cubicBezTo>
                  <a:cubicBezTo>
                    <a:pt x="5753" y="9550"/>
                    <a:pt x="5862" y="9660"/>
                    <a:pt x="5997" y="9660"/>
                  </a:cubicBezTo>
                  <a:lnTo>
                    <a:pt x="6837" y="9660"/>
                  </a:lnTo>
                  <a:lnTo>
                    <a:pt x="6837" y="10523"/>
                  </a:lnTo>
                  <a:lnTo>
                    <a:pt x="6553" y="10523"/>
                  </a:lnTo>
                  <a:cubicBezTo>
                    <a:pt x="6366" y="9991"/>
                    <a:pt x="5869" y="9634"/>
                    <a:pt x="5299" y="9634"/>
                  </a:cubicBezTo>
                  <a:cubicBezTo>
                    <a:pt x="5247" y="9634"/>
                    <a:pt x="5193" y="9639"/>
                    <a:pt x="5142" y="9644"/>
                  </a:cubicBezTo>
                  <a:lnTo>
                    <a:pt x="5142" y="5463"/>
                  </a:lnTo>
                  <a:cubicBezTo>
                    <a:pt x="5683" y="5618"/>
                    <a:pt x="5725" y="5656"/>
                    <a:pt x="5862" y="5656"/>
                  </a:cubicBezTo>
                  <a:cubicBezTo>
                    <a:pt x="6057" y="5656"/>
                    <a:pt x="6240" y="5553"/>
                    <a:pt x="6342" y="5378"/>
                  </a:cubicBezTo>
                  <a:cubicBezTo>
                    <a:pt x="6431" y="5227"/>
                    <a:pt x="6439" y="5051"/>
                    <a:pt x="6377" y="4897"/>
                  </a:cubicBezTo>
                  <a:close/>
                  <a:moveTo>
                    <a:pt x="3415" y="4551"/>
                  </a:moveTo>
                  <a:lnTo>
                    <a:pt x="3483" y="4694"/>
                  </a:lnTo>
                  <a:lnTo>
                    <a:pt x="3596" y="6823"/>
                  </a:lnTo>
                  <a:cubicBezTo>
                    <a:pt x="3603" y="6953"/>
                    <a:pt x="3710" y="7055"/>
                    <a:pt x="3840" y="7055"/>
                  </a:cubicBezTo>
                  <a:lnTo>
                    <a:pt x="3852" y="7055"/>
                  </a:lnTo>
                  <a:cubicBezTo>
                    <a:pt x="3989" y="7048"/>
                    <a:pt x="4091" y="6934"/>
                    <a:pt x="4084" y="6797"/>
                  </a:cubicBezTo>
                  <a:lnTo>
                    <a:pt x="3994" y="5117"/>
                  </a:lnTo>
                  <a:lnTo>
                    <a:pt x="3994" y="5117"/>
                  </a:lnTo>
                  <a:lnTo>
                    <a:pt x="4651" y="5315"/>
                  </a:lnTo>
                  <a:lnTo>
                    <a:pt x="4651" y="9801"/>
                  </a:lnTo>
                  <a:cubicBezTo>
                    <a:pt x="4502" y="9884"/>
                    <a:pt x="4368" y="9997"/>
                    <a:pt x="4260" y="10133"/>
                  </a:cubicBezTo>
                  <a:lnTo>
                    <a:pt x="4143" y="7940"/>
                  </a:lnTo>
                  <a:cubicBezTo>
                    <a:pt x="4136" y="7811"/>
                    <a:pt x="4030" y="7708"/>
                    <a:pt x="3902" y="7708"/>
                  </a:cubicBezTo>
                  <a:cubicBezTo>
                    <a:pt x="3896" y="7708"/>
                    <a:pt x="3891" y="7708"/>
                    <a:pt x="3886" y="7708"/>
                  </a:cubicBezTo>
                  <a:cubicBezTo>
                    <a:pt x="3752" y="7715"/>
                    <a:pt x="3648" y="7831"/>
                    <a:pt x="3655" y="7966"/>
                  </a:cubicBezTo>
                  <a:lnTo>
                    <a:pt x="3802" y="10722"/>
                  </a:lnTo>
                  <a:cubicBezTo>
                    <a:pt x="3775" y="10739"/>
                    <a:pt x="3748" y="10755"/>
                    <a:pt x="3724" y="10775"/>
                  </a:cubicBezTo>
                  <a:lnTo>
                    <a:pt x="2666" y="10775"/>
                  </a:lnTo>
                  <a:lnTo>
                    <a:pt x="2990" y="4693"/>
                  </a:lnTo>
                  <a:lnTo>
                    <a:pt x="3058" y="4551"/>
                  </a:lnTo>
                  <a:cubicBezTo>
                    <a:pt x="3120" y="4564"/>
                    <a:pt x="3180" y="4571"/>
                    <a:pt x="3240" y="4571"/>
                  </a:cubicBezTo>
                  <a:cubicBezTo>
                    <a:pt x="3298" y="4571"/>
                    <a:pt x="3355" y="4565"/>
                    <a:pt x="3415" y="4551"/>
                  </a:cubicBezTo>
                  <a:close/>
                  <a:moveTo>
                    <a:pt x="3330" y="11266"/>
                  </a:moveTo>
                  <a:cubicBezTo>
                    <a:pt x="3257" y="11428"/>
                    <a:pt x="3216" y="11606"/>
                    <a:pt x="3216" y="11789"/>
                  </a:cubicBezTo>
                  <a:lnTo>
                    <a:pt x="3216" y="11816"/>
                  </a:lnTo>
                  <a:lnTo>
                    <a:pt x="2043" y="11816"/>
                  </a:lnTo>
                  <a:lnTo>
                    <a:pt x="2043" y="11266"/>
                  </a:lnTo>
                  <a:close/>
                  <a:moveTo>
                    <a:pt x="5302" y="10126"/>
                  </a:moveTo>
                  <a:cubicBezTo>
                    <a:pt x="5671" y="10126"/>
                    <a:pt x="5995" y="10364"/>
                    <a:pt x="6102" y="10717"/>
                  </a:cubicBezTo>
                  <a:cubicBezTo>
                    <a:pt x="6157" y="10895"/>
                    <a:pt x="6318" y="11013"/>
                    <a:pt x="6503" y="11013"/>
                  </a:cubicBezTo>
                  <a:lnTo>
                    <a:pt x="7238" y="11013"/>
                  </a:lnTo>
                  <a:cubicBezTo>
                    <a:pt x="7665" y="11013"/>
                    <a:pt x="8013" y="11360"/>
                    <a:pt x="8013" y="11789"/>
                  </a:cubicBezTo>
                  <a:lnTo>
                    <a:pt x="8013" y="11816"/>
                  </a:lnTo>
                  <a:lnTo>
                    <a:pt x="3707" y="11816"/>
                  </a:lnTo>
                  <a:lnTo>
                    <a:pt x="3707" y="11789"/>
                  </a:lnTo>
                  <a:cubicBezTo>
                    <a:pt x="3707" y="11468"/>
                    <a:pt x="3909" y="11175"/>
                    <a:pt x="4209" y="11064"/>
                  </a:cubicBezTo>
                  <a:cubicBezTo>
                    <a:pt x="4346" y="11010"/>
                    <a:pt x="4451" y="10896"/>
                    <a:pt x="4487" y="10755"/>
                  </a:cubicBezTo>
                  <a:cubicBezTo>
                    <a:pt x="4583" y="10385"/>
                    <a:pt x="4916" y="10126"/>
                    <a:pt x="5302" y="10126"/>
                  </a:cubicBezTo>
                  <a:close/>
                  <a:moveTo>
                    <a:pt x="13437" y="10938"/>
                  </a:moveTo>
                  <a:lnTo>
                    <a:pt x="13437" y="11816"/>
                  </a:lnTo>
                  <a:lnTo>
                    <a:pt x="12424" y="11816"/>
                  </a:lnTo>
                  <a:lnTo>
                    <a:pt x="12424" y="10938"/>
                  </a:lnTo>
                  <a:close/>
                  <a:moveTo>
                    <a:pt x="14511" y="10938"/>
                  </a:moveTo>
                  <a:lnTo>
                    <a:pt x="14511" y="11816"/>
                  </a:lnTo>
                  <a:lnTo>
                    <a:pt x="13927" y="11816"/>
                  </a:lnTo>
                  <a:lnTo>
                    <a:pt x="13927" y="10938"/>
                  </a:lnTo>
                  <a:close/>
                  <a:moveTo>
                    <a:pt x="3237" y="1"/>
                  </a:moveTo>
                  <a:cubicBezTo>
                    <a:pt x="2978" y="1"/>
                    <a:pt x="2757" y="177"/>
                    <a:pt x="2697" y="427"/>
                  </a:cubicBezTo>
                  <a:lnTo>
                    <a:pt x="2252" y="2318"/>
                  </a:lnTo>
                  <a:cubicBezTo>
                    <a:pt x="2221" y="2455"/>
                    <a:pt x="2248" y="2597"/>
                    <a:pt x="2327" y="2710"/>
                  </a:cubicBezTo>
                  <a:lnTo>
                    <a:pt x="2595" y="3101"/>
                  </a:lnTo>
                  <a:cubicBezTo>
                    <a:pt x="2547" y="3153"/>
                    <a:pt x="2508" y="3209"/>
                    <a:pt x="2472" y="3270"/>
                  </a:cubicBezTo>
                  <a:lnTo>
                    <a:pt x="2022" y="3235"/>
                  </a:lnTo>
                  <a:cubicBezTo>
                    <a:pt x="2010" y="3234"/>
                    <a:pt x="1998" y="3234"/>
                    <a:pt x="1987" y="3234"/>
                  </a:cubicBezTo>
                  <a:cubicBezTo>
                    <a:pt x="1861" y="3234"/>
                    <a:pt x="1738" y="3281"/>
                    <a:pt x="1647" y="3368"/>
                  </a:cubicBezTo>
                  <a:lnTo>
                    <a:pt x="231" y="4698"/>
                  </a:lnTo>
                  <a:cubicBezTo>
                    <a:pt x="42" y="4875"/>
                    <a:pt x="0" y="5154"/>
                    <a:pt x="131" y="5378"/>
                  </a:cubicBezTo>
                  <a:cubicBezTo>
                    <a:pt x="231" y="5553"/>
                    <a:pt x="415" y="5655"/>
                    <a:pt x="611" y="5655"/>
                  </a:cubicBezTo>
                  <a:cubicBezTo>
                    <a:pt x="663" y="5655"/>
                    <a:pt x="718" y="5647"/>
                    <a:pt x="772" y="5631"/>
                  </a:cubicBezTo>
                  <a:lnTo>
                    <a:pt x="2477" y="5117"/>
                  </a:lnTo>
                  <a:lnTo>
                    <a:pt x="2177" y="10775"/>
                  </a:lnTo>
                  <a:lnTo>
                    <a:pt x="1929" y="10775"/>
                  </a:lnTo>
                  <a:cubicBezTo>
                    <a:pt x="1722" y="10775"/>
                    <a:pt x="1555" y="10943"/>
                    <a:pt x="1555" y="11149"/>
                  </a:cubicBezTo>
                  <a:lnTo>
                    <a:pt x="1555" y="11813"/>
                  </a:lnTo>
                  <a:lnTo>
                    <a:pt x="303" y="11813"/>
                  </a:lnTo>
                  <a:cubicBezTo>
                    <a:pt x="168" y="11813"/>
                    <a:pt x="59" y="11923"/>
                    <a:pt x="59" y="12059"/>
                  </a:cubicBezTo>
                  <a:cubicBezTo>
                    <a:pt x="59" y="12194"/>
                    <a:pt x="168" y="12304"/>
                    <a:pt x="303" y="12304"/>
                  </a:cubicBezTo>
                  <a:lnTo>
                    <a:pt x="16536" y="12304"/>
                  </a:lnTo>
                  <a:cubicBezTo>
                    <a:pt x="16671" y="12304"/>
                    <a:pt x="16782" y="12194"/>
                    <a:pt x="16782" y="12059"/>
                  </a:cubicBezTo>
                  <a:cubicBezTo>
                    <a:pt x="16777" y="11925"/>
                    <a:pt x="16669" y="11816"/>
                    <a:pt x="16532" y="11816"/>
                  </a:cubicBezTo>
                  <a:lnTo>
                    <a:pt x="15001" y="11816"/>
                  </a:lnTo>
                  <a:lnTo>
                    <a:pt x="15001" y="10938"/>
                  </a:lnTo>
                  <a:lnTo>
                    <a:pt x="16326" y="10938"/>
                  </a:lnTo>
                  <a:cubicBezTo>
                    <a:pt x="16451" y="10938"/>
                    <a:pt x="16567" y="10882"/>
                    <a:pt x="16647" y="10783"/>
                  </a:cubicBezTo>
                  <a:cubicBezTo>
                    <a:pt x="16725" y="10684"/>
                    <a:pt x="16753" y="10557"/>
                    <a:pt x="16725" y="10436"/>
                  </a:cubicBezTo>
                  <a:lnTo>
                    <a:pt x="16051" y="7583"/>
                  </a:lnTo>
                  <a:cubicBezTo>
                    <a:pt x="16007" y="7396"/>
                    <a:pt x="15845" y="7268"/>
                    <a:pt x="15654" y="7268"/>
                  </a:cubicBezTo>
                  <a:lnTo>
                    <a:pt x="12788" y="7268"/>
                  </a:lnTo>
                  <a:cubicBezTo>
                    <a:pt x="12633" y="7268"/>
                    <a:pt x="12493" y="7354"/>
                    <a:pt x="12424" y="7488"/>
                  </a:cubicBezTo>
                  <a:lnTo>
                    <a:pt x="12424" y="6262"/>
                  </a:lnTo>
                  <a:cubicBezTo>
                    <a:pt x="12424" y="6126"/>
                    <a:pt x="12315" y="6018"/>
                    <a:pt x="12178" y="6018"/>
                  </a:cubicBezTo>
                  <a:cubicBezTo>
                    <a:pt x="12043" y="6018"/>
                    <a:pt x="11934" y="6126"/>
                    <a:pt x="11934" y="6262"/>
                  </a:cubicBezTo>
                  <a:lnTo>
                    <a:pt x="11934" y="9510"/>
                  </a:lnTo>
                  <a:lnTo>
                    <a:pt x="11715" y="10436"/>
                  </a:lnTo>
                  <a:cubicBezTo>
                    <a:pt x="11669" y="10631"/>
                    <a:pt x="11769" y="10817"/>
                    <a:pt x="11934" y="10899"/>
                  </a:cubicBezTo>
                  <a:lnTo>
                    <a:pt x="11934" y="11816"/>
                  </a:lnTo>
                  <a:lnTo>
                    <a:pt x="8501" y="11816"/>
                  </a:lnTo>
                  <a:lnTo>
                    <a:pt x="8501" y="11789"/>
                  </a:lnTo>
                  <a:cubicBezTo>
                    <a:pt x="8501" y="11472"/>
                    <a:pt x="8382" y="11182"/>
                    <a:pt x="8190" y="10960"/>
                  </a:cubicBezTo>
                  <a:lnTo>
                    <a:pt x="8190" y="10960"/>
                  </a:lnTo>
                  <a:cubicBezTo>
                    <a:pt x="8233" y="10974"/>
                    <a:pt x="8276" y="10984"/>
                    <a:pt x="8324" y="10984"/>
                  </a:cubicBezTo>
                  <a:lnTo>
                    <a:pt x="9027" y="10984"/>
                  </a:lnTo>
                  <a:cubicBezTo>
                    <a:pt x="9253" y="10984"/>
                    <a:pt x="9434" y="10800"/>
                    <a:pt x="9434" y="10576"/>
                  </a:cubicBezTo>
                  <a:lnTo>
                    <a:pt x="9434" y="9872"/>
                  </a:lnTo>
                  <a:cubicBezTo>
                    <a:pt x="9434" y="9646"/>
                    <a:pt x="9250" y="9464"/>
                    <a:pt x="9027" y="9464"/>
                  </a:cubicBezTo>
                  <a:lnTo>
                    <a:pt x="8324" y="9464"/>
                  </a:lnTo>
                  <a:cubicBezTo>
                    <a:pt x="8099" y="9464"/>
                    <a:pt x="7917" y="9647"/>
                    <a:pt x="7917" y="9872"/>
                  </a:cubicBezTo>
                  <a:lnTo>
                    <a:pt x="7917" y="10574"/>
                  </a:lnTo>
                  <a:cubicBezTo>
                    <a:pt x="7917" y="10635"/>
                    <a:pt x="7931" y="10696"/>
                    <a:pt x="7956" y="10748"/>
                  </a:cubicBezTo>
                  <a:cubicBezTo>
                    <a:pt x="7775" y="10622"/>
                    <a:pt x="7561" y="10543"/>
                    <a:pt x="7328" y="10526"/>
                  </a:cubicBezTo>
                  <a:lnTo>
                    <a:pt x="7328" y="5194"/>
                  </a:lnTo>
                  <a:cubicBezTo>
                    <a:pt x="7328" y="5175"/>
                    <a:pt x="7338" y="5160"/>
                    <a:pt x="7355" y="5151"/>
                  </a:cubicBezTo>
                  <a:lnTo>
                    <a:pt x="11936" y="3026"/>
                  </a:lnTo>
                  <a:lnTo>
                    <a:pt x="11936" y="5119"/>
                  </a:lnTo>
                  <a:cubicBezTo>
                    <a:pt x="11936" y="5256"/>
                    <a:pt x="12044" y="5364"/>
                    <a:pt x="12181" y="5364"/>
                  </a:cubicBezTo>
                  <a:cubicBezTo>
                    <a:pt x="12317" y="5364"/>
                    <a:pt x="12425" y="5256"/>
                    <a:pt x="12425" y="5119"/>
                  </a:cubicBezTo>
                  <a:lnTo>
                    <a:pt x="12425" y="2929"/>
                  </a:lnTo>
                  <a:cubicBezTo>
                    <a:pt x="12425" y="2782"/>
                    <a:pt x="12352" y="2648"/>
                    <a:pt x="12228" y="2569"/>
                  </a:cubicBezTo>
                  <a:cubicBezTo>
                    <a:pt x="12159" y="2524"/>
                    <a:pt x="12080" y="2502"/>
                    <a:pt x="12000" y="2502"/>
                  </a:cubicBezTo>
                  <a:cubicBezTo>
                    <a:pt x="11938" y="2502"/>
                    <a:pt x="11876" y="2515"/>
                    <a:pt x="11818" y="2542"/>
                  </a:cubicBezTo>
                  <a:lnTo>
                    <a:pt x="9429" y="3651"/>
                  </a:lnTo>
                  <a:lnTo>
                    <a:pt x="9429" y="1652"/>
                  </a:lnTo>
                  <a:cubicBezTo>
                    <a:pt x="9429" y="1409"/>
                    <a:pt x="9230" y="1211"/>
                    <a:pt x="8988" y="1211"/>
                  </a:cubicBezTo>
                  <a:lnTo>
                    <a:pt x="5096" y="1211"/>
                  </a:lnTo>
                  <a:cubicBezTo>
                    <a:pt x="4853" y="1211"/>
                    <a:pt x="4655" y="1409"/>
                    <a:pt x="4655" y="1652"/>
                  </a:cubicBezTo>
                  <a:lnTo>
                    <a:pt x="4655" y="3260"/>
                  </a:lnTo>
                  <a:cubicBezTo>
                    <a:pt x="4605" y="3242"/>
                    <a:pt x="4549" y="3231"/>
                    <a:pt x="4493" y="3231"/>
                  </a:cubicBezTo>
                  <a:cubicBezTo>
                    <a:pt x="4479" y="3231"/>
                    <a:pt x="4465" y="3232"/>
                    <a:pt x="4451" y="3233"/>
                  </a:cubicBezTo>
                  <a:lnTo>
                    <a:pt x="4002" y="3269"/>
                  </a:lnTo>
                  <a:cubicBezTo>
                    <a:pt x="3967" y="3208"/>
                    <a:pt x="3927" y="3152"/>
                    <a:pt x="3879" y="3099"/>
                  </a:cubicBezTo>
                  <a:lnTo>
                    <a:pt x="4147" y="2710"/>
                  </a:lnTo>
                  <a:cubicBezTo>
                    <a:pt x="4226" y="2596"/>
                    <a:pt x="4253" y="2452"/>
                    <a:pt x="4222" y="2318"/>
                  </a:cubicBezTo>
                  <a:lnTo>
                    <a:pt x="3778" y="427"/>
                  </a:lnTo>
                  <a:cubicBezTo>
                    <a:pt x="3717" y="175"/>
                    <a:pt x="3495" y="1"/>
                    <a:pt x="3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4"/>
            <p:cNvSpPr/>
            <p:nvPr/>
          </p:nvSpPr>
          <p:spPr>
            <a:xfrm>
              <a:off x="6413041" y="3011275"/>
              <a:ext cx="34629" cy="34607"/>
            </a:xfrm>
            <a:custGeom>
              <a:avLst/>
              <a:gdLst/>
              <a:ahLst/>
              <a:cxnLst/>
              <a:rect l="l" t="t" r="r" b="b"/>
              <a:pathLst>
                <a:path w="1519" h="1518" extrusionOk="0">
                  <a:moveTo>
                    <a:pt x="1029" y="489"/>
                  </a:moveTo>
                  <a:lnTo>
                    <a:pt x="1029" y="1026"/>
                  </a:lnTo>
                  <a:lnTo>
                    <a:pt x="491" y="1026"/>
                  </a:lnTo>
                  <a:lnTo>
                    <a:pt x="491" y="489"/>
                  </a:lnTo>
                  <a:close/>
                  <a:moveTo>
                    <a:pt x="408" y="1"/>
                  </a:moveTo>
                  <a:cubicBezTo>
                    <a:pt x="184" y="1"/>
                    <a:pt x="0" y="184"/>
                    <a:pt x="0" y="408"/>
                  </a:cubicBezTo>
                  <a:lnTo>
                    <a:pt x="0" y="1110"/>
                  </a:lnTo>
                  <a:cubicBezTo>
                    <a:pt x="0" y="1336"/>
                    <a:pt x="184" y="1518"/>
                    <a:pt x="408" y="1518"/>
                  </a:cubicBezTo>
                  <a:lnTo>
                    <a:pt x="1109" y="1518"/>
                  </a:lnTo>
                  <a:cubicBezTo>
                    <a:pt x="1335" y="1518"/>
                    <a:pt x="1519" y="1334"/>
                    <a:pt x="1519" y="1110"/>
                  </a:cubicBezTo>
                  <a:lnTo>
                    <a:pt x="1519" y="408"/>
                  </a:lnTo>
                  <a:cubicBezTo>
                    <a:pt x="1519" y="183"/>
                    <a:pt x="1335" y="1"/>
                    <a:pt x="11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4"/>
            <p:cNvSpPr/>
            <p:nvPr/>
          </p:nvSpPr>
          <p:spPr>
            <a:xfrm>
              <a:off x="6456629" y="3011275"/>
              <a:ext cx="34629" cy="34607"/>
            </a:xfrm>
            <a:custGeom>
              <a:avLst/>
              <a:gdLst/>
              <a:ahLst/>
              <a:cxnLst/>
              <a:rect l="l" t="t" r="r" b="b"/>
              <a:pathLst>
                <a:path w="1519" h="1518" extrusionOk="0">
                  <a:moveTo>
                    <a:pt x="1029" y="489"/>
                  </a:moveTo>
                  <a:lnTo>
                    <a:pt x="1029" y="1026"/>
                  </a:lnTo>
                  <a:lnTo>
                    <a:pt x="491" y="1026"/>
                  </a:lnTo>
                  <a:lnTo>
                    <a:pt x="491" y="489"/>
                  </a:lnTo>
                  <a:close/>
                  <a:moveTo>
                    <a:pt x="408" y="1"/>
                  </a:moveTo>
                  <a:cubicBezTo>
                    <a:pt x="184" y="1"/>
                    <a:pt x="0" y="184"/>
                    <a:pt x="0" y="408"/>
                  </a:cubicBezTo>
                  <a:lnTo>
                    <a:pt x="0" y="1110"/>
                  </a:lnTo>
                  <a:cubicBezTo>
                    <a:pt x="0" y="1336"/>
                    <a:pt x="184" y="1518"/>
                    <a:pt x="408" y="1518"/>
                  </a:cubicBezTo>
                  <a:lnTo>
                    <a:pt x="1109" y="1518"/>
                  </a:lnTo>
                  <a:cubicBezTo>
                    <a:pt x="1335" y="1518"/>
                    <a:pt x="1519" y="1334"/>
                    <a:pt x="1519" y="1110"/>
                  </a:cubicBezTo>
                  <a:lnTo>
                    <a:pt x="1519" y="408"/>
                  </a:lnTo>
                  <a:cubicBezTo>
                    <a:pt x="1519" y="183"/>
                    <a:pt x="1335" y="1"/>
                    <a:pt x="11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4"/>
            <p:cNvSpPr/>
            <p:nvPr/>
          </p:nvSpPr>
          <p:spPr>
            <a:xfrm>
              <a:off x="6413041" y="3057052"/>
              <a:ext cx="34629" cy="34652"/>
            </a:xfrm>
            <a:custGeom>
              <a:avLst/>
              <a:gdLst/>
              <a:ahLst/>
              <a:cxnLst/>
              <a:rect l="l" t="t" r="r" b="b"/>
              <a:pathLst>
                <a:path w="1519" h="1520" extrusionOk="0">
                  <a:moveTo>
                    <a:pt x="1029" y="490"/>
                  </a:moveTo>
                  <a:lnTo>
                    <a:pt x="1029" y="1028"/>
                  </a:lnTo>
                  <a:lnTo>
                    <a:pt x="491" y="1028"/>
                  </a:lnTo>
                  <a:lnTo>
                    <a:pt x="491" y="490"/>
                  </a:lnTo>
                  <a:close/>
                  <a:moveTo>
                    <a:pt x="409" y="1"/>
                  </a:moveTo>
                  <a:cubicBezTo>
                    <a:pt x="184" y="1"/>
                    <a:pt x="0" y="183"/>
                    <a:pt x="0" y="410"/>
                  </a:cubicBezTo>
                  <a:lnTo>
                    <a:pt x="0" y="1111"/>
                  </a:lnTo>
                  <a:cubicBezTo>
                    <a:pt x="0" y="1336"/>
                    <a:pt x="184" y="1519"/>
                    <a:pt x="409" y="1519"/>
                  </a:cubicBezTo>
                  <a:lnTo>
                    <a:pt x="1112" y="1519"/>
                  </a:lnTo>
                  <a:cubicBezTo>
                    <a:pt x="1335" y="1519"/>
                    <a:pt x="1519" y="1336"/>
                    <a:pt x="1519" y="1111"/>
                  </a:cubicBezTo>
                  <a:lnTo>
                    <a:pt x="1519" y="410"/>
                  </a:lnTo>
                  <a:cubicBezTo>
                    <a:pt x="1519" y="183"/>
                    <a:pt x="1335" y="1"/>
                    <a:pt x="1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4"/>
            <p:cNvSpPr/>
            <p:nvPr/>
          </p:nvSpPr>
          <p:spPr>
            <a:xfrm>
              <a:off x="6456629" y="3057052"/>
              <a:ext cx="34629" cy="34607"/>
            </a:xfrm>
            <a:custGeom>
              <a:avLst/>
              <a:gdLst/>
              <a:ahLst/>
              <a:cxnLst/>
              <a:rect l="l" t="t" r="r" b="b"/>
              <a:pathLst>
                <a:path w="1519" h="1518" extrusionOk="0">
                  <a:moveTo>
                    <a:pt x="1029" y="490"/>
                  </a:moveTo>
                  <a:lnTo>
                    <a:pt x="1029" y="1028"/>
                  </a:lnTo>
                  <a:lnTo>
                    <a:pt x="491" y="1028"/>
                  </a:lnTo>
                  <a:lnTo>
                    <a:pt x="491" y="490"/>
                  </a:lnTo>
                  <a:close/>
                  <a:moveTo>
                    <a:pt x="408" y="1"/>
                  </a:moveTo>
                  <a:cubicBezTo>
                    <a:pt x="184" y="1"/>
                    <a:pt x="0" y="183"/>
                    <a:pt x="0" y="407"/>
                  </a:cubicBezTo>
                  <a:lnTo>
                    <a:pt x="0" y="1110"/>
                  </a:lnTo>
                  <a:cubicBezTo>
                    <a:pt x="0" y="1336"/>
                    <a:pt x="184" y="1518"/>
                    <a:pt x="408" y="1518"/>
                  </a:cubicBezTo>
                  <a:lnTo>
                    <a:pt x="1109" y="1518"/>
                  </a:lnTo>
                  <a:cubicBezTo>
                    <a:pt x="1335" y="1518"/>
                    <a:pt x="1519" y="1334"/>
                    <a:pt x="1519" y="1110"/>
                  </a:cubicBezTo>
                  <a:lnTo>
                    <a:pt x="1519" y="407"/>
                  </a:lnTo>
                  <a:cubicBezTo>
                    <a:pt x="1519" y="181"/>
                    <a:pt x="1335" y="1"/>
                    <a:pt x="11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4"/>
            <p:cNvSpPr/>
            <p:nvPr/>
          </p:nvSpPr>
          <p:spPr>
            <a:xfrm>
              <a:off x="6456584" y="3102830"/>
              <a:ext cx="34675" cy="34675"/>
            </a:xfrm>
            <a:custGeom>
              <a:avLst/>
              <a:gdLst/>
              <a:ahLst/>
              <a:cxnLst/>
              <a:rect l="l" t="t" r="r" b="b"/>
              <a:pathLst>
                <a:path w="1521" h="1521" extrusionOk="0">
                  <a:moveTo>
                    <a:pt x="1031" y="492"/>
                  </a:moveTo>
                  <a:lnTo>
                    <a:pt x="1031" y="1029"/>
                  </a:lnTo>
                  <a:lnTo>
                    <a:pt x="493" y="1029"/>
                  </a:lnTo>
                  <a:lnTo>
                    <a:pt x="493" y="492"/>
                  </a:lnTo>
                  <a:close/>
                  <a:moveTo>
                    <a:pt x="410" y="1"/>
                  </a:moveTo>
                  <a:cubicBezTo>
                    <a:pt x="184" y="1"/>
                    <a:pt x="1" y="184"/>
                    <a:pt x="1" y="410"/>
                  </a:cubicBezTo>
                  <a:lnTo>
                    <a:pt x="1" y="1113"/>
                  </a:lnTo>
                  <a:cubicBezTo>
                    <a:pt x="1" y="1336"/>
                    <a:pt x="184" y="1521"/>
                    <a:pt x="410" y="1521"/>
                  </a:cubicBezTo>
                  <a:lnTo>
                    <a:pt x="1111" y="1521"/>
                  </a:lnTo>
                  <a:cubicBezTo>
                    <a:pt x="1336" y="1521"/>
                    <a:pt x="1519" y="1337"/>
                    <a:pt x="1519" y="1113"/>
                  </a:cubicBezTo>
                  <a:lnTo>
                    <a:pt x="1519" y="409"/>
                  </a:lnTo>
                  <a:cubicBezTo>
                    <a:pt x="1521" y="184"/>
                    <a:pt x="1337" y="1"/>
                    <a:pt x="1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4"/>
            <p:cNvSpPr/>
            <p:nvPr/>
          </p:nvSpPr>
          <p:spPr>
            <a:xfrm>
              <a:off x="6516587" y="2856685"/>
              <a:ext cx="71356" cy="65634"/>
            </a:xfrm>
            <a:custGeom>
              <a:avLst/>
              <a:gdLst/>
              <a:ahLst/>
              <a:cxnLst/>
              <a:rect l="l" t="t" r="r" b="b"/>
              <a:pathLst>
                <a:path w="3130" h="2879" extrusionOk="0">
                  <a:moveTo>
                    <a:pt x="1489" y="491"/>
                  </a:moveTo>
                  <a:cubicBezTo>
                    <a:pt x="1650" y="491"/>
                    <a:pt x="1813" y="532"/>
                    <a:pt x="1962" y="619"/>
                  </a:cubicBezTo>
                  <a:cubicBezTo>
                    <a:pt x="2415" y="880"/>
                    <a:pt x="2570" y="1462"/>
                    <a:pt x="2309" y="1913"/>
                  </a:cubicBezTo>
                  <a:cubicBezTo>
                    <a:pt x="2134" y="2217"/>
                    <a:pt x="1815" y="2387"/>
                    <a:pt x="1488" y="2387"/>
                  </a:cubicBezTo>
                  <a:cubicBezTo>
                    <a:pt x="1327" y="2387"/>
                    <a:pt x="1164" y="2346"/>
                    <a:pt x="1015" y="2260"/>
                  </a:cubicBezTo>
                  <a:cubicBezTo>
                    <a:pt x="797" y="2133"/>
                    <a:pt x="639" y="1929"/>
                    <a:pt x="574" y="1686"/>
                  </a:cubicBezTo>
                  <a:cubicBezTo>
                    <a:pt x="507" y="1440"/>
                    <a:pt x="543" y="1185"/>
                    <a:pt x="667" y="966"/>
                  </a:cubicBezTo>
                  <a:cubicBezTo>
                    <a:pt x="842" y="663"/>
                    <a:pt x="1161" y="491"/>
                    <a:pt x="1489" y="491"/>
                  </a:cubicBezTo>
                  <a:close/>
                  <a:moveTo>
                    <a:pt x="1491" y="0"/>
                  </a:moveTo>
                  <a:cubicBezTo>
                    <a:pt x="994" y="0"/>
                    <a:pt x="510" y="259"/>
                    <a:pt x="243" y="721"/>
                  </a:cubicBezTo>
                  <a:cubicBezTo>
                    <a:pt x="52" y="1054"/>
                    <a:pt x="1" y="1440"/>
                    <a:pt x="101" y="1810"/>
                  </a:cubicBezTo>
                  <a:cubicBezTo>
                    <a:pt x="200" y="2183"/>
                    <a:pt x="438" y="2492"/>
                    <a:pt x="770" y="2684"/>
                  </a:cubicBezTo>
                  <a:cubicBezTo>
                    <a:pt x="990" y="2813"/>
                    <a:pt x="1237" y="2878"/>
                    <a:pt x="1485" y="2878"/>
                  </a:cubicBezTo>
                  <a:cubicBezTo>
                    <a:pt x="1978" y="2878"/>
                    <a:pt x="2463" y="2626"/>
                    <a:pt x="2733" y="2159"/>
                  </a:cubicBezTo>
                  <a:cubicBezTo>
                    <a:pt x="3129" y="1473"/>
                    <a:pt x="2894" y="591"/>
                    <a:pt x="2208" y="193"/>
                  </a:cubicBezTo>
                  <a:cubicBezTo>
                    <a:pt x="1982" y="62"/>
                    <a:pt x="1735" y="0"/>
                    <a:pt x="1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4"/>
            <p:cNvSpPr/>
            <p:nvPr/>
          </p:nvSpPr>
          <p:spPr>
            <a:xfrm>
              <a:off x="6494291" y="2855135"/>
              <a:ext cx="17668" cy="14043"/>
            </a:xfrm>
            <a:custGeom>
              <a:avLst/>
              <a:gdLst/>
              <a:ahLst/>
              <a:cxnLst/>
              <a:rect l="l" t="t" r="r" b="b"/>
              <a:pathLst>
                <a:path w="775" h="616" extrusionOk="0">
                  <a:moveTo>
                    <a:pt x="281" y="1"/>
                  </a:moveTo>
                  <a:cubicBezTo>
                    <a:pt x="197" y="1"/>
                    <a:pt x="115" y="45"/>
                    <a:pt x="69" y="124"/>
                  </a:cubicBezTo>
                  <a:cubicBezTo>
                    <a:pt x="1" y="240"/>
                    <a:pt x="42" y="391"/>
                    <a:pt x="160" y="458"/>
                  </a:cubicBezTo>
                  <a:cubicBezTo>
                    <a:pt x="344" y="556"/>
                    <a:pt x="392" y="615"/>
                    <a:pt x="495" y="615"/>
                  </a:cubicBezTo>
                  <a:cubicBezTo>
                    <a:pt x="579" y="615"/>
                    <a:pt x="663" y="571"/>
                    <a:pt x="706" y="492"/>
                  </a:cubicBezTo>
                  <a:cubicBezTo>
                    <a:pt x="774" y="375"/>
                    <a:pt x="733" y="226"/>
                    <a:pt x="617" y="156"/>
                  </a:cubicBezTo>
                  <a:lnTo>
                    <a:pt x="403" y="34"/>
                  </a:lnTo>
                  <a:cubicBezTo>
                    <a:pt x="365" y="11"/>
                    <a:pt x="323"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4"/>
            <p:cNvSpPr/>
            <p:nvPr/>
          </p:nvSpPr>
          <p:spPr>
            <a:xfrm>
              <a:off x="6494291" y="2909849"/>
              <a:ext cx="17668" cy="13998"/>
            </a:xfrm>
            <a:custGeom>
              <a:avLst/>
              <a:gdLst/>
              <a:ahLst/>
              <a:cxnLst/>
              <a:rect l="l" t="t" r="r" b="b"/>
              <a:pathLst>
                <a:path w="775" h="614" extrusionOk="0">
                  <a:moveTo>
                    <a:pt x="494" y="1"/>
                  </a:moveTo>
                  <a:cubicBezTo>
                    <a:pt x="453" y="1"/>
                    <a:pt x="411" y="11"/>
                    <a:pt x="372" y="33"/>
                  </a:cubicBezTo>
                  <a:lnTo>
                    <a:pt x="159" y="155"/>
                  </a:lnTo>
                  <a:cubicBezTo>
                    <a:pt x="40" y="223"/>
                    <a:pt x="1" y="373"/>
                    <a:pt x="69" y="491"/>
                  </a:cubicBezTo>
                  <a:cubicBezTo>
                    <a:pt x="115" y="571"/>
                    <a:pt x="197" y="614"/>
                    <a:pt x="281" y="614"/>
                  </a:cubicBezTo>
                  <a:cubicBezTo>
                    <a:pt x="323" y="614"/>
                    <a:pt x="365" y="603"/>
                    <a:pt x="403" y="582"/>
                  </a:cubicBezTo>
                  <a:lnTo>
                    <a:pt x="617" y="457"/>
                  </a:lnTo>
                  <a:cubicBezTo>
                    <a:pt x="735" y="391"/>
                    <a:pt x="774" y="240"/>
                    <a:pt x="706" y="123"/>
                  </a:cubicBezTo>
                  <a:cubicBezTo>
                    <a:pt x="662" y="44"/>
                    <a:pt x="580" y="1"/>
                    <a:pt x="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4"/>
            <p:cNvSpPr/>
            <p:nvPr/>
          </p:nvSpPr>
          <p:spPr>
            <a:xfrm>
              <a:off x="6544924" y="2935793"/>
              <a:ext cx="11239" cy="16825"/>
            </a:xfrm>
            <a:custGeom>
              <a:avLst/>
              <a:gdLst/>
              <a:ahLst/>
              <a:cxnLst/>
              <a:rect l="l" t="t" r="r" b="b"/>
              <a:pathLst>
                <a:path w="493" h="738" extrusionOk="0">
                  <a:moveTo>
                    <a:pt x="246" y="1"/>
                  </a:moveTo>
                  <a:cubicBezTo>
                    <a:pt x="111" y="1"/>
                    <a:pt x="1" y="110"/>
                    <a:pt x="1" y="245"/>
                  </a:cubicBezTo>
                  <a:lnTo>
                    <a:pt x="1" y="492"/>
                  </a:lnTo>
                  <a:cubicBezTo>
                    <a:pt x="1" y="629"/>
                    <a:pt x="111" y="738"/>
                    <a:pt x="246" y="738"/>
                  </a:cubicBezTo>
                  <a:cubicBezTo>
                    <a:pt x="382" y="738"/>
                    <a:pt x="492" y="629"/>
                    <a:pt x="492" y="492"/>
                  </a:cubicBezTo>
                  <a:lnTo>
                    <a:pt x="492" y="245"/>
                  </a:lnTo>
                  <a:cubicBezTo>
                    <a:pt x="492" y="110"/>
                    <a:pt x="382"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4"/>
            <p:cNvSpPr/>
            <p:nvPr/>
          </p:nvSpPr>
          <p:spPr>
            <a:xfrm>
              <a:off x="6589106" y="2909826"/>
              <a:ext cx="17622" cy="14020"/>
            </a:xfrm>
            <a:custGeom>
              <a:avLst/>
              <a:gdLst/>
              <a:ahLst/>
              <a:cxnLst/>
              <a:rect l="l" t="t" r="r" b="b"/>
              <a:pathLst>
                <a:path w="773" h="615" extrusionOk="0">
                  <a:moveTo>
                    <a:pt x="281" y="1"/>
                  </a:moveTo>
                  <a:cubicBezTo>
                    <a:pt x="196" y="1"/>
                    <a:pt x="113" y="45"/>
                    <a:pt x="67" y="124"/>
                  </a:cubicBezTo>
                  <a:cubicBezTo>
                    <a:pt x="0" y="243"/>
                    <a:pt x="40" y="392"/>
                    <a:pt x="157" y="458"/>
                  </a:cubicBezTo>
                  <a:lnTo>
                    <a:pt x="370" y="583"/>
                  </a:lnTo>
                  <a:cubicBezTo>
                    <a:pt x="409" y="604"/>
                    <a:pt x="451" y="615"/>
                    <a:pt x="493" y="615"/>
                  </a:cubicBezTo>
                  <a:cubicBezTo>
                    <a:pt x="577" y="615"/>
                    <a:pt x="660" y="572"/>
                    <a:pt x="706" y="492"/>
                  </a:cubicBezTo>
                  <a:cubicBezTo>
                    <a:pt x="772" y="375"/>
                    <a:pt x="734" y="226"/>
                    <a:pt x="616" y="156"/>
                  </a:cubicBezTo>
                  <a:lnTo>
                    <a:pt x="403" y="34"/>
                  </a:lnTo>
                  <a:cubicBezTo>
                    <a:pt x="364" y="11"/>
                    <a:pt x="322"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4"/>
            <p:cNvSpPr/>
            <p:nvPr/>
          </p:nvSpPr>
          <p:spPr>
            <a:xfrm>
              <a:off x="6589106" y="2855112"/>
              <a:ext cx="17622" cy="14020"/>
            </a:xfrm>
            <a:custGeom>
              <a:avLst/>
              <a:gdLst/>
              <a:ahLst/>
              <a:cxnLst/>
              <a:rect l="l" t="t" r="r" b="b"/>
              <a:pathLst>
                <a:path w="773" h="615" extrusionOk="0">
                  <a:moveTo>
                    <a:pt x="493" y="1"/>
                  </a:moveTo>
                  <a:cubicBezTo>
                    <a:pt x="451" y="1"/>
                    <a:pt x="409" y="11"/>
                    <a:pt x="370" y="33"/>
                  </a:cubicBezTo>
                  <a:lnTo>
                    <a:pt x="157" y="156"/>
                  </a:lnTo>
                  <a:cubicBezTo>
                    <a:pt x="39" y="224"/>
                    <a:pt x="0" y="373"/>
                    <a:pt x="67" y="492"/>
                  </a:cubicBezTo>
                  <a:cubicBezTo>
                    <a:pt x="113" y="571"/>
                    <a:pt x="196" y="615"/>
                    <a:pt x="281" y="615"/>
                  </a:cubicBezTo>
                  <a:cubicBezTo>
                    <a:pt x="322" y="615"/>
                    <a:pt x="364" y="604"/>
                    <a:pt x="403" y="582"/>
                  </a:cubicBezTo>
                  <a:lnTo>
                    <a:pt x="616" y="458"/>
                  </a:lnTo>
                  <a:cubicBezTo>
                    <a:pt x="731" y="392"/>
                    <a:pt x="772" y="241"/>
                    <a:pt x="706" y="124"/>
                  </a:cubicBezTo>
                  <a:cubicBezTo>
                    <a:pt x="661" y="45"/>
                    <a:pt x="578" y="1"/>
                    <a:pt x="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4"/>
            <p:cNvSpPr/>
            <p:nvPr/>
          </p:nvSpPr>
          <p:spPr>
            <a:xfrm>
              <a:off x="6544924" y="2826319"/>
              <a:ext cx="11239" cy="16847"/>
            </a:xfrm>
            <a:custGeom>
              <a:avLst/>
              <a:gdLst/>
              <a:ahLst/>
              <a:cxnLst/>
              <a:rect l="l" t="t" r="r" b="b"/>
              <a:pathLst>
                <a:path w="493" h="739" extrusionOk="0">
                  <a:moveTo>
                    <a:pt x="246" y="1"/>
                  </a:moveTo>
                  <a:cubicBezTo>
                    <a:pt x="110" y="1"/>
                    <a:pt x="1" y="111"/>
                    <a:pt x="1" y="246"/>
                  </a:cubicBezTo>
                  <a:lnTo>
                    <a:pt x="1" y="493"/>
                  </a:lnTo>
                  <a:cubicBezTo>
                    <a:pt x="1" y="629"/>
                    <a:pt x="111" y="739"/>
                    <a:pt x="246" y="739"/>
                  </a:cubicBezTo>
                  <a:cubicBezTo>
                    <a:pt x="382" y="739"/>
                    <a:pt x="492" y="629"/>
                    <a:pt x="492" y="493"/>
                  </a:cubicBezTo>
                  <a:lnTo>
                    <a:pt x="492" y="246"/>
                  </a:lnTo>
                  <a:cubicBezTo>
                    <a:pt x="492" y="112"/>
                    <a:pt x="382"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84"/>
          <p:cNvGrpSpPr/>
          <p:nvPr/>
        </p:nvGrpSpPr>
        <p:grpSpPr>
          <a:xfrm>
            <a:off x="7030795" y="2622234"/>
            <a:ext cx="540010" cy="497381"/>
            <a:chOff x="2436701" y="4235022"/>
            <a:chExt cx="385529" cy="355755"/>
          </a:xfrm>
        </p:grpSpPr>
        <p:sp>
          <p:nvSpPr>
            <p:cNvPr id="2152" name="Google Shape;2152;p84"/>
            <p:cNvSpPr/>
            <p:nvPr/>
          </p:nvSpPr>
          <p:spPr>
            <a:xfrm>
              <a:off x="2515238" y="4507703"/>
              <a:ext cx="47578" cy="38231"/>
            </a:xfrm>
            <a:custGeom>
              <a:avLst/>
              <a:gdLst/>
              <a:ahLst/>
              <a:cxnLst/>
              <a:rect l="l" t="t" r="r" b="b"/>
              <a:pathLst>
                <a:path w="2087" h="1677" extrusionOk="0">
                  <a:moveTo>
                    <a:pt x="1598" y="489"/>
                  </a:moveTo>
                  <a:lnTo>
                    <a:pt x="1598" y="1186"/>
                  </a:lnTo>
                  <a:lnTo>
                    <a:pt x="492" y="1186"/>
                  </a:lnTo>
                  <a:lnTo>
                    <a:pt x="492" y="489"/>
                  </a:lnTo>
                  <a:close/>
                  <a:moveTo>
                    <a:pt x="410" y="0"/>
                  </a:moveTo>
                  <a:cubicBezTo>
                    <a:pt x="184" y="0"/>
                    <a:pt x="0" y="185"/>
                    <a:pt x="0" y="410"/>
                  </a:cubicBezTo>
                  <a:lnTo>
                    <a:pt x="0" y="1266"/>
                  </a:lnTo>
                  <a:cubicBezTo>
                    <a:pt x="0" y="1492"/>
                    <a:pt x="184" y="1677"/>
                    <a:pt x="410" y="1677"/>
                  </a:cubicBezTo>
                  <a:lnTo>
                    <a:pt x="1677" y="1677"/>
                  </a:lnTo>
                  <a:cubicBezTo>
                    <a:pt x="1903" y="1677"/>
                    <a:pt x="2086" y="1493"/>
                    <a:pt x="2086" y="1266"/>
                  </a:cubicBezTo>
                  <a:lnTo>
                    <a:pt x="2086" y="410"/>
                  </a:lnTo>
                  <a:cubicBezTo>
                    <a:pt x="2086" y="184"/>
                    <a:pt x="1903" y="0"/>
                    <a:pt x="1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4"/>
            <p:cNvSpPr/>
            <p:nvPr/>
          </p:nvSpPr>
          <p:spPr>
            <a:xfrm>
              <a:off x="2696205" y="4507703"/>
              <a:ext cx="47556" cy="38231"/>
            </a:xfrm>
            <a:custGeom>
              <a:avLst/>
              <a:gdLst/>
              <a:ahLst/>
              <a:cxnLst/>
              <a:rect l="l" t="t" r="r" b="b"/>
              <a:pathLst>
                <a:path w="2086" h="1677" extrusionOk="0">
                  <a:moveTo>
                    <a:pt x="1595" y="489"/>
                  </a:moveTo>
                  <a:lnTo>
                    <a:pt x="1595" y="1186"/>
                  </a:lnTo>
                  <a:lnTo>
                    <a:pt x="490" y="1186"/>
                  </a:lnTo>
                  <a:lnTo>
                    <a:pt x="490" y="489"/>
                  </a:lnTo>
                  <a:close/>
                  <a:moveTo>
                    <a:pt x="409" y="0"/>
                  </a:moveTo>
                  <a:cubicBezTo>
                    <a:pt x="184" y="0"/>
                    <a:pt x="0" y="185"/>
                    <a:pt x="0" y="410"/>
                  </a:cubicBezTo>
                  <a:lnTo>
                    <a:pt x="0" y="1266"/>
                  </a:lnTo>
                  <a:cubicBezTo>
                    <a:pt x="0" y="1492"/>
                    <a:pt x="184" y="1677"/>
                    <a:pt x="409" y="1677"/>
                  </a:cubicBezTo>
                  <a:lnTo>
                    <a:pt x="1677" y="1677"/>
                  </a:lnTo>
                  <a:cubicBezTo>
                    <a:pt x="1902" y="1677"/>
                    <a:pt x="2086" y="1493"/>
                    <a:pt x="2086" y="1266"/>
                  </a:cubicBezTo>
                  <a:lnTo>
                    <a:pt x="2086" y="410"/>
                  </a:lnTo>
                  <a:cubicBezTo>
                    <a:pt x="2086" y="184"/>
                    <a:pt x="1902" y="0"/>
                    <a:pt x="1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4"/>
            <p:cNvSpPr/>
            <p:nvPr/>
          </p:nvSpPr>
          <p:spPr>
            <a:xfrm>
              <a:off x="2436701" y="4334396"/>
              <a:ext cx="385529" cy="256381"/>
            </a:xfrm>
            <a:custGeom>
              <a:avLst/>
              <a:gdLst/>
              <a:ahLst/>
              <a:cxnLst/>
              <a:rect l="l" t="t" r="r" b="b"/>
              <a:pathLst>
                <a:path w="16911" h="11246" extrusionOk="0">
                  <a:moveTo>
                    <a:pt x="9969" y="1549"/>
                  </a:moveTo>
                  <a:lnTo>
                    <a:pt x="9892" y="2071"/>
                  </a:lnTo>
                  <a:lnTo>
                    <a:pt x="8592" y="2071"/>
                  </a:lnTo>
                  <a:lnTo>
                    <a:pt x="8825" y="1549"/>
                  </a:lnTo>
                  <a:close/>
                  <a:moveTo>
                    <a:pt x="11629" y="1549"/>
                  </a:moveTo>
                  <a:lnTo>
                    <a:pt x="11706" y="2071"/>
                  </a:lnTo>
                  <a:lnTo>
                    <a:pt x="10387" y="2071"/>
                  </a:lnTo>
                  <a:lnTo>
                    <a:pt x="10465" y="1549"/>
                  </a:lnTo>
                  <a:close/>
                  <a:moveTo>
                    <a:pt x="13267" y="1549"/>
                  </a:moveTo>
                  <a:lnTo>
                    <a:pt x="13503" y="2071"/>
                  </a:lnTo>
                  <a:lnTo>
                    <a:pt x="12202" y="2071"/>
                  </a:lnTo>
                  <a:lnTo>
                    <a:pt x="12124" y="1549"/>
                  </a:lnTo>
                  <a:close/>
                  <a:moveTo>
                    <a:pt x="9817" y="2562"/>
                  </a:moveTo>
                  <a:lnTo>
                    <a:pt x="9739" y="3084"/>
                  </a:lnTo>
                  <a:lnTo>
                    <a:pt x="8138" y="3084"/>
                  </a:lnTo>
                  <a:lnTo>
                    <a:pt x="8370" y="2562"/>
                  </a:lnTo>
                  <a:close/>
                  <a:moveTo>
                    <a:pt x="11778" y="2562"/>
                  </a:moveTo>
                  <a:lnTo>
                    <a:pt x="11856" y="3084"/>
                  </a:lnTo>
                  <a:lnTo>
                    <a:pt x="10233" y="3084"/>
                  </a:lnTo>
                  <a:lnTo>
                    <a:pt x="10311" y="2562"/>
                  </a:lnTo>
                  <a:close/>
                  <a:moveTo>
                    <a:pt x="13722" y="2562"/>
                  </a:moveTo>
                  <a:lnTo>
                    <a:pt x="13954" y="3084"/>
                  </a:lnTo>
                  <a:lnTo>
                    <a:pt x="12353" y="3084"/>
                  </a:lnTo>
                  <a:lnTo>
                    <a:pt x="12275" y="2562"/>
                  </a:lnTo>
                  <a:close/>
                  <a:moveTo>
                    <a:pt x="4318" y="2380"/>
                  </a:moveTo>
                  <a:cubicBezTo>
                    <a:pt x="4567" y="2380"/>
                    <a:pt x="4771" y="2583"/>
                    <a:pt x="4771" y="2833"/>
                  </a:cubicBezTo>
                  <a:lnTo>
                    <a:pt x="4771" y="3756"/>
                  </a:lnTo>
                  <a:lnTo>
                    <a:pt x="3865" y="3756"/>
                  </a:lnTo>
                  <a:lnTo>
                    <a:pt x="3865" y="2833"/>
                  </a:lnTo>
                  <a:cubicBezTo>
                    <a:pt x="3865" y="2583"/>
                    <a:pt x="4066" y="2380"/>
                    <a:pt x="4318" y="2380"/>
                  </a:cubicBezTo>
                  <a:close/>
                  <a:moveTo>
                    <a:pt x="4318" y="530"/>
                  </a:moveTo>
                  <a:lnTo>
                    <a:pt x="6076" y="1563"/>
                  </a:lnTo>
                  <a:lnTo>
                    <a:pt x="6076" y="3756"/>
                  </a:lnTo>
                  <a:lnTo>
                    <a:pt x="5262" y="3756"/>
                  </a:lnTo>
                  <a:lnTo>
                    <a:pt x="5262" y="2833"/>
                  </a:lnTo>
                  <a:cubicBezTo>
                    <a:pt x="5262" y="2312"/>
                    <a:pt x="4838" y="1889"/>
                    <a:pt x="4318" y="1889"/>
                  </a:cubicBezTo>
                  <a:cubicBezTo>
                    <a:pt x="3797" y="1889"/>
                    <a:pt x="3373" y="2312"/>
                    <a:pt x="3373" y="2833"/>
                  </a:cubicBezTo>
                  <a:lnTo>
                    <a:pt x="3373" y="3756"/>
                  </a:lnTo>
                  <a:lnTo>
                    <a:pt x="2559" y="3756"/>
                  </a:lnTo>
                  <a:lnTo>
                    <a:pt x="2559" y="1563"/>
                  </a:lnTo>
                  <a:lnTo>
                    <a:pt x="4318" y="530"/>
                  </a:lnTo>
                  <a:close/>
                  <a:moveTo>
                    <a:pt x="9667" y="3572"/>
                  </a:moveTo>
                  <a:lnTo>
                    <a:pt x="9590" y="4094"/>
                  </a:lnTo>
                  <a:lnTo>
                    <a:pt x="7686" y="4094"/>
                  </a:lnTo>
                  <a:lnTo>
                    <a:pt x="7919" y="3572"/>
                  </a:lnTo>
                  <a:close/>
                  <a:moveTo>
                    <a:pt x="11931" y="3572"/>
                  </a:moveTo>
                  <a:lnTo>
                    <a:pt x="12008" y="4094"/>
                  </a:lnTo>
                  <a:lnTo>
                    <a:pt x="10085" y="4094"/>
                  </a:lnTo>
                  <a:lnTo>
                    <a:pt x="10163" y="3572"/>
                  </a:lnTo>
                  <a:close/>
                  <a:moveTo>
                    <a:pt x="14175" y="3572"/>
                  </a:moveTo>
                  <a:lnTo>
                    <a:pt x="14407" y="4094"/>
                  </a:lnTo>
                  <a:lnTo>
                    <a:pt x="12504" y="4094"/>
                  </a:lnTo>
                  <a:lnTo>
                    <a:pt x="12426" y="3572"/>
                  </a:lnTo>
                  <a:close/>
                  <a:moveTo>
                    <a:pt x="9530" y="7412"/>
                  </a:moveTo>
                  <a:lnTo>
                    <a:pt x="9530" y="10755"/>
                  </a:lnTo>
                  <a:lnTo>
                    <a:pt x="7385" y="10755"/>
                  </a:lnTo>
                  <a:lnTo>
                    <a:pt x="7385" y="7412"/>
                  </a:lnTo>
                  <a:close/>
                  <a:moveTo>
                    <a:pt x="4317" y="0"/>
                  </a:moveTo>
                  <a:cubicBezTo>
                    <a:pt x="4274" y="0"/>
                    <a:pt x="4231" y="12"/>
                    <a:pt x="4192" y="34"/>
                  </a:cubicBezTo>
                  <a:lnTo>
                    <a:pt x="1460" y="1640"/>
                  </a:lnTo>
                  <a:cubicBezTo>
                    <a:pt x="1343" y="1709"/>
                    <a:pt x="1305" y="1859"/>
                    <a:pt x="1371" y="1975"/>
                  </a:cubicBezTo>
                  <a:cubicBezTo>
                    <a:pt x="1417" y="2053"/>
                    <a:pt x="1500" y="2096"/>
                    <a:pt x="1584" y="2096"/>
                  </a:cubicBezTo>
                  <a:cubicBezTo>
                    <a:pt x="1626" y="2096"/>
                    <a:pt x="1668" y="2086"/>
                    <a:pt x="1707" y="2064"/>
                  </a:cubicBezTo>
                  <a:lnTo>
                    <a:pt x="2067" y="1852"/>
                  </a:lnTo>
                  <a:lnTo>
                    <a:pt x="2067" y="2730"/>
                  </a:lnTo>
                  <a:lnTo>
                    <a:pt x="1766" y="2730"/>
                  </a:lnTo>
                  <a:cubicBezTo>
                    <a:pt x="1540" y="2730"/>
                    <a:pt x="1336" y="2862"/>
                    <a:pt x="1243" y="3067"/>
                  </a:cubicBezTo>
                  <a:lnTo>
                    <a:pt x="133" y="5508"/>
                  </a:lnTo>
                  <a:cubicBezTo>
                    <a:pt x="1" y="5798"/>
                    <a:pt x="212" y="6123"/>
                    <a:pt x="530" y="6123"/>
                  </a:cubicBezTo>
                  <a:lnTo>
                    <a:pt x="1334" y="6123"/>
                  </a:lnTo>
                  <a:lnTo>
                    <a:pt x="1334" y="8462"/>
                  </a:lnTo>
                  <a:cubicBezTo>
                    <a:pt x="1334" y="8597"/>
                    <a:pt x="1444" y="8706"/>
                    <a:pt x="1580" y="8706"/>
                  </a:cubicBezTo>
                  <a:cubicBezTo>
                    <a:pt x="1715" y="8706"/>
                    <a:pt x="1825" y="8597"/>
                    <a:pt x="1825" y="8462"/>
                  </a:cubicBezTo>
                  <a:lnTo>
                    <a:pt x="1825" y="6123"/>
                  </a:lnTo>
                  <a:lnTo>
                    <a:pt x="15088" y="6123"/>
                  </a:lnTo>
                  <a:lnTo>
                    <a:pt x="15088" y="10756"/>
                  </a:lnTo>
                  <a:lnTo>
                    <a:pt x="10019" y="10756"/>
                  </a:lnTo>
                  <a:lnTo>
                    <a:pt x="10019" y="7300"/>
                  </a:lnTo>
                  <a:cubicBezTo>
                    <a:pt x="10019" y="7093"/>
                    <a:pt x="9849" y="6924"/>
                    <a:pt x="9640" y="6924"/>
                  </a:cubicBezTo>
                  <a:lnTo>
                    <a:pt x="7273" y="6924"/>
                  </a:lnTo>
                  <a:cubicBezTo>
                    <a:pt x="7064" y="6924"/>
                    <a:pt x="6894" y="7093"/>
                    <a:pt x="6894" y="7300"/>
                  </a:cubicBezTo>
                  <a:lnTo>
                    <a:pt x="6894" y="10756"/>
                  </a:lnTo>
                  <a:lnTo>
                    <a:pt x="1825" y="10756"/>
                  </a:lnTo>
                  <a:lnTo>
                    <a:pt x="1825" y="9606"/>
                  </a:lnTo>
                  <a:cubicBezTo>
                    <a:pt x="1825" y="9471"/>
                    <a:pt x="1715" y="9361"/>
                    <a:pt x="1580" y="9361"/>
                  </a:cubicBezTo>
                  <a:cubicBezTo>
                    <a:pt x="1444" y="9361"/>
                    <a:pt x="1334" y="9471"/>
                    <a:pt x="1334" y="9606"/>
                  </a:cubicBezTo>
                  <a:lnTo>
                    <a:pt x="1334" y="10903"/>
                  </a:lnTo>
                  <a:cubicBezTo>
                    <a:pt x="1334" y="11094"/>
                    <a:pt x="1490" y="11246"/>
                    <a:pt x="1679" y="11246"/>
                  </a:cubicBezTo>
                  <a:lnTo>
                    <a:pt x="15234" y="11246"/>
                  </a:lnTo>
                  <a:cubicBezTo>
                    <a:pt x="15423" y="11246"/>
                    <a:pt x="15579" y="11091"/>
                    <a:pt x="15579" y="10903"/>
                  </a:cubicBezTo>
                  <a:lnTo>
                    <a:pt x="15579" y="6123"/>
                  </a:lnTo>
                  <a:lnTo>
                    <a:pt x="16383" y="6123"/>
                  </a:lnTo>
                  <a:cubicBezTo>
                    <a:pt x="16384" y="6123"/>
                    <a:pt x="16384" y="6123"/>
                    <a:pt x="16385" y="6123"/>
                  </a:cubicBezTo>
                  <a:cubicBezTo>
                    <a:pt x="16701" y="6123"/>
                    <a:pt x="16910" y="5795"/>
                    <a:pt x="16780" y="5508"/>
                  </a:cubicBezTo>
                  <a:lnTo>
                    <a:pt x="16379" y="4629"/>
                  </a:lnTo>
                  <a:cubicBezTo>
                    <a:pt x="16337" y="4538"/>
                    <a:pt x="16249" y="4484"/>
                    <a:pt x="16156" y="4484"/>
                  </a:cubicBezTo>
                  <a:cubicBezTo>
                    <a:pt x="16122" y="4484"/>
                    <a:pt x="16087" y="4491"/>
                    <a:pt x="16054" y="4506"/>
                  </a:cubicBezTo>
                  <a:cubicBezTo>
                    <a:pt x="15931" y="4563"/>
                    <a:pt x="15876" y="4708"/>
                    <a:pt x="15933" y="4831"/>
                  </a:cubicBezTo>
                  <a:lnTo>
                    <a:pt x="16298" y="5634"/>
                  </a:lnTo>
                  <a:lnTo>
                    <a:pt x="616" y="5634"/>
                  </a:lnTo>
                  <a:lnTo>
                    <a:pt x="1693" y="3269"/>
                  </a:lnTo>
                  <a:cubicBezTo>
                    <a:pt x="1707" y="3238"/>
                    <a:pt x="1737" y="3219"/>
                    <a:pt x="1770" y="3219"/>
                  </a:cubicBezTo>
                  <a:lnTo>
                    <a:pt x="2070" y="3219"/>
                  </a:lnTo>
                  <a:lnTo>
                    <a:pt x="2070" y="3836"/>
                  </a:lnTo>
                  <a:cubicBezTo>
                    <a:pt x="2070" y="4062"/>
                    <a:pt x="2253" y="4245"/>
                    <a:pt x="2479" y="4245"/>
                  </a:cubicBezTo>
                  <a:lnTo>
                    <a:pt x="6155" y="4245"/>
                  </a:lnTo>
                  <a:cubicBezTo>
                    <a:pt x="6381" y="4245"/>
                    <a:pt x="6564" y="4062"/>
                    <a:pt x="6564" y="3836"/>
                  </a:cubicBezTo>
                  <a:lnTo>
                    <a:pt x="6564" y="3219"/>
                  </a:lnTo>
                  <a:lnTo>
                    <a:pt x="7541" y="3219"/>
                  </a:lnTo>
                  <a:lnTo>
                    <a:pt x="7175" y="4035"/>
                  </a:lnTo>
                  <a:cubicBezTo>
                    <a:pt x="7058" y="4293"/>
                    <a:pt x="7249" y="4584"/>
                    <a:pt x="7531" y="4584"/>
                  </a:cubicBezTo>
                  <a:lnTo>
                    <a:pt x="14561" y="4584"/>
                  </a:lnTo>
                  <a:cubicBezTo>
                    <a:pt x="14843" y="4584"/>
                    <a:pt x="15031" y="4293"/>
                    <a:pt x="14917" y="4035"/>
                  </a:cubicBezTo>
                  <a:lnTo>
                    <a:pt x="14551" y="3219"/>
                  </a:lnTo>
                  <a:lnTo>
                    <a:pt x="15147" y="3219"/>
                  </a:lnTo>
                  <a:cubicBezTo>
                    <a:pt x="15179" y="3219"/>
                    <a:pt x="15210" y="3238"/>
                    <a:pt x="15224" y="3270"/>
                  </a:cubicBezTo>
                  <a:lnTo>
                    <a:pt x="15453" y="3774"/>
                  </a:lnTo>
                  <a:cubicBezTo>
                    <a:pt x="15494" y="3865"/>
                    <a:pt x="15583" y="3919"/>
                    <a:pt x="15676" y="3919"/>
                  </a:cubicBezTo>
                  <a:cubicBezTo>
                    <a:pt x="15710" y="3919"/>
                    <a:pt x="15744" y="3912"/>
                    <a:pt x="15778" y="3897"/>
                  </a:cubicBezTo>
                  <a:cubicBezTo>
                    <a:pt x="15900" y="3840"/>
                    <a:pt x="15954" y="3695"/>
                    <a:pt x="15899" y="3572"/>
                  </a:cubicBezTo>
                  <a:lnTo>
                    <a:pt x="15670" y="3067"/>
                  </a:lnTo>
                  <a:cubicBezTo>
                    <a:pt x="15576" y="2862"/>
                    <a:pt x="15371" y="2730"/>
                    <a:pt x="15145" y="2730"/>
                  </a:cubicBezTo>
                  <a:lnTo>
                    <a:pt x="14333" y="2730"/>
                  </a:lnTo>
                  <a:lnTo>
                    <a:pt x="13682" y="1273"/>
                  </a:lnTo>
                  <a:cubicBezTo>
                    <a:pt x="13624" y="1145"/>
                    <a:pt x="13494" y="1060"/>
                    <a:pt x="13352" y="1060"/>
                  </a:cubicBezTo>
                  <a:lnTo>
                    <a:pt x="8742" y="1060"/>
                  </a:lnTo>
                  <a:cubicBezTo>
                    <a:pt x="8600" y="1060"/>
                    <a:pt x="8469" y="1145"/>
                    <a:pt x="8411" y="1273"/>
                  </a:cubicBezTo>
                  <a:lnTo>
                    <a:pt x="7761" y="2730"/>
                  </a:lnTo>
                  <a:lnTo>
                    <a:pt x="6564" y="2730"/>
                  </a:lnTo>
                  <a:lnTo>
                    <a:pt x="6564" y="1852"/>
                  </a:lnTo>
                  <a:lnTo>
                    <a:pt x="6924" y="2064"/>
                  </a:lnTo>
                  <a:cubicBezTo>
                    <a:pt x="6963" y="2087"/>
                    <a:pt x="7006" y="2098"/>
                    <a:pt x="7048" y="2098"/>
                  </a:cubicBezTo>
                  <a:cubicBezTo>
                    <a:pt x="7132" y="2098"/>
                    <a:pt x="7214" y="2054"/>
                    <a:pt x="7260" y="1975"/>
                  </a:cubicBezTo>
                  <a:cubicBezTo>
                    <a:pt x="7328" y="1859"/>
                    <a:pt x="7289" y="1709"/>
                    <a:pt x="7174" y="1640"/>
                  </a:cubicBezTo>
                  <a:lnTo>
                    <a:pt x="4440" y="34"/>
                  </a:lnTo>
                  <a:cubicBezTo>
                    <a:pt x="4403" y="12"/>
                    <a:pt x="4360" y="0"/>
                    <a:pt x="4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4"/>
            <p:cNvSpPr/>
            <p:nvPr/>
          </p:nvSpPr>
          <p:spPr>
            <a:xfrm>
              <a:off x="2657905" y="4255015"/>
              <a:ext cx="64335" cy="59205"/>
            </a:xfrm>
            <a:custGeom>
              <a:avLst/>
              <a:gdLst/>
              <a:ahLst/>
              <a:cxnLst/>
              <a:rect l="l" t="t" r="r" b="b"/>
              <a:pathLst>
                <a:path w="2822" h="2597" extrusionOk="0">
                  <a:moveTo>
                    <a:pt x="1342" y="492"/>
                  </a:moveTo>
                  <a:cubicBezTo>
                    <a:pt x="1412" y="492"/>
                    <a:pt x="1483" y="501"/>
                    <a:pt x="1552" y="520"/>
                  </a:cubicBezTo>
                  <a:cubicBezTo>
                    <a:pt x="1761" y="576"/>
                    <a:pt x="1934" y="710"/>
                    <a:pt x="2043" y="896"/>
                  </a:cubicBezTo>
                  <a:cubicBezTo>
                    <a:pt x="2264" y="1283"/>
                    <a:pt x="2132" y="1776"/>
                    <a:pt x="1747" y="1998"/>
                  </a:cubicBezTo>
                  <a:cubicBezTo>
                    <a:pt x="1621" y="2071"/>
                    <a:pt x="1483" y="2108"/>
                    <a:pt x="1343" y="2108"/>
                  </a:cubicBezTo>
                  <a:cubicBezTo>
                    <a:pt x="1273" y="2108"/>
                    <a:pt x="1203" y="2099"/>
                    <a:pt x="1134" y="2080"/>
                  </a:cubicBezTo>
                  <a:cubicBezTo>
                    <a:pt x="925" y="2025"/>
                    <a:pt x="752" y="1891"/>
                    <a:pt x="643" y="1704"/>
                  </a:cubicBezTo>
                  <a:cubicBezTo>
                    <a:pt x="536" y="1515"/>
                    <a:pt x="508" y="1298"/>
                    <a:pt x="564" y="1091"/>
                  </a:cubicBezTo>
                  <a:cubicBezTo>
                    <a:pt x="620" y="882"/>
                    <a:pt x="753" y="707"/>
                    <a:pt x="939" y="600"/>
                  </a:cubicBezTo>
                  <a:cubicBezTo>
                    <a:pt x="1064" y="529"/>
                    <a:pt x="1203" y="492"/>
                    <a:pt x="1342" y="492"/>
                  </a:cubicBezTo>
                  <a:close/>
                  <a:moveTo>
                    <a:pt x="1337" y="1"/>
                  </a:moveTo>
                  <a:cubicBezTo>
                    <a:pt x="1113" y="1"/>
                    <a:pt x="892" y="60"/>
                    <a:pt x="692" y="176"/>
                  </a:cubicBezTo>
                  <a:cubicBezTo>
                    <a:pt x="395" y="350"/>
                    <a:pt x="180" y="628"/>
                    <a:pt x="91" y="964"/>
                  </a:cubicBezTo>
                  <a:cubicBezTo>
                    <a:pt x="1" y="1298"/>
                    <a:pt x="48" y="1648"/>
                    <a:pt x="220" y="1947"/>
                  </a:cubicBezTo>
                  <a:cubicBezTo>
                    <a:pt x="393" y="2248"/>
                    <a:pt x="674" y="2462"/>
                    <a:pt x="1007" y="2551"/>
                  </a:cubicBezTo>
                  <a:cubicBezTo>
                    <a:pt x="1119" y="2581"/>
                    <a:pt x="1233" y="2596"/>
                    <a:pt x="1344" y="2596"/>
                  </a:cubicBezTo>
                  <a:cubicBezTo>
                    <a:pt x="1567" y="2596"/>
                    <a:pt x="1790" y="2537"/>
                    <a:pt x="1989" y="2421"/>
                  </a:cubicBezTo>
                  <a:cubicBezTo>
                    <a:pt x="2609" y="2064"/>
                    <a:pt x="2822" y="1270"/>
                    <a:pt x="2463" y="650"/>
                  </a:cubicBezTo>
                  <a:cubicBezTo>
                    <a:pt x="2291" y="351"/>
                    <a:pt x="2010" y="135"/>
                    <a:pt x="1677" y="46"/>
                  </a:cubicBezTo>
                  <a:cubicBezTo>
                    <a:pt x="1565" y="16"/>
                    <a:pt x="1451"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4"/>
            <p:cNvSpPr/>
            <p:nvPr/>
          </p:nvSpPr>
          <p:spPr>
            <a:xfrm>
              <a:off x="2656788" y="4235136"/>
              <a:ext cx="15252" cy="15434"/>
            </a:xfrm>
            <a:custGeom>
              <a:avLst/>
              <a:gdLst/>
              <a:ahLst/>
              <a:cxnLst/>
              <a:rect l="l" t="t" r="r" b="b"/>
              <a:pathLst>
                <a:path w="669" h="677" extrusionOk="0">
                  <a:moveTo>
                    <a:pt x="280" y="0"/>
                  </a:moveTo>
                  <a:cubicBezTo>
                    <a:pt x="239" y="0"/>
                    <a:pt x="197" y="10"/>
                    <a:pt x="159" y="32"/>
                  </a:cubicBezTo>
                  <a:cubicBezTo>
                    <a:pt x="41" y="100"/>
                    <a:pt x="1" y="249"/>
                    <a:pt x="68" y="368"/>
                  </a:cubicBezTo>
                  <a:lnTo>
                    <a:pt x="176" y="554"/>
                  </a:lnTo>
                  <a:cubicBezTo>
                    <a:pt x="221" y="634"/>
                    <a:pt x="303" y="677"/>
                    <a:pt x="388" y="677"/>
                  </a:cubicBezTo>
                  <a:cubicBezTo>
                    <a:pt x="430" y="677"/>
                    <a:pt x="472" y="666"/>
                    <a:pt x="511" y="645"/>
                  </a:cubicBezTo>
                  <a:cubicBezTo>
                    <a:pt x="627" y="577"/>
                    <a:pt x="668" y="427"/>
                    <a:pt x="600" y="309"/>
                  </a:cubicBezTo>
                  <a:lnTo>
                    <a:pt x="493" y="122"/>
                  </a:lnTo>
                  <a:cubicBezTo>
                    <a:pt x="447" y="44"/>
                    <a:pt x="364"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4"/>
            <p:cNvSpPr/>
            <p:nvPr/>
          </p:nvSpPr>
          <p:spPr>
            <a:xfrm>
              <a:off x="2632189" y="4278998"/>
              <a:ext cx="16163" cy="11216"/>
            </a:xfrm>
            <a:custGeom>
              <a:avLst/>
              <a:gdLst/>
              <a:ahLst/>
              <a:cxnLst/>
              <a:rect l="l" t="t" r="r" b="b"/>
              <a:pathLst>
                <a:path w="709" h="492" extrusionOk="0">
                  <a:moveTo>
                    <a:pt x="246" y="0"/>
                  </a:moveTo>
                  <a:cubicBezTo>
                    <a:pt x="110" y="0"/>
                    <a:pt x="0" y="111"/>
                    <a:pt x="0" y="246"/>
                  </a:cubicBezTo>
                  <a:cubicBezTo>
                    <a:pt x="3" y="382"/>
                    <a:pt x="112" y="492"/>
                    <a:pt x="246" y="492"/>
                  </a:cubicBezTo>
                  <a:lnTo>
                    <a:pt x="463" y="492"/>
                  </a:lnTo>
                  <a:cubicBezTo>
                    <a:pt x="598" y="492"/>
                    <a:pt x="708" y="382"/>
                    <a:pt x="708" y="246"/>
                  </a:cubicBezTo>
                  <a:cubicBezTo>
                    <a:pt x="708" y="111"/>
                    <a:pt x="598"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4"/>
            <p:cNvSpPr/>
            <p:nvPr/>
          </p:nvSpPr>
          <p:spPr>
            <a:xfrm>
              <a:off x="2656765" y="4318666"/>
              <a:ext cx="15297" cy="15480"/>
            </a:xfrm>
            <a:custGeom>
              <a:avLst/>
              <a:gdLst/>
              <a:ahLst/>
              <a:cxnLst/>
              <a:rect l="l" t="t" r="r" b="b"/>
              <a:pathLst>
                <a:path w="671" h="679" extrusionOk="0">
                  <a:moveTo>
                    <a:pt x="391" y="1"/>
                  </a:moveTo>
                  <a:cubicBezTo>
                    <a:pt x="306" y="1"/>
                    <a:pt x="224" y="45"/>
                    <a:pt x="178" y="123"/>
                  </a:cubicBezTo>
                  <a:lnTo>
                    <a:pt x="71" y="312"/>
                  </a:lnTo>
                  <a:cubicBezTo>
                    <a:pt x="0" y="429"/>
                    <a:pt x="41" y="579"/>
                    <a:pt x="160" y="645"/>
                  </a:cubicBezTo>
                  <a:cubicBezTo>
                    <a:pt x="198" y="668"/>
                    <a:pt x="240" y="678"/>
                    <a:pt x="281" y="678"/>
                  </a:cubicBezTo>
                  <a:cubicBezTo>
                    <a:pt x="365" y="678"/>
                    <a:pt x="448" y="634"/>
                    <a:pt x="494" y="555"/>
                  </a:cubicBezTo>
                  <a:lnTo>
                    <a:pt x="604" y="367"/>
                  </a:lnTo>
                  <a:cubicBezTo>
                    <a:pt x="670" y="250"/>
                    <a:pt x="632" y="101"/>
                    <a:pt x="514" y="34"/>
                  </a:cubicBezTo>
                  <a:cubicBezTo>
                    <a:pt x="475" y="11"/>
                    <a:pt x="433" y="1"/>
                    <a:pt x="3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4"/>
            <p:cNvSpPr/>
            <p:nvPr/>
          </p:nvSpPr>
          <p:spPr>
            <a:xfrm>
              <a:off x="2705004" y="4318689"/>
              <a:ext cx="15252" cy="15457"/>
            </a:xfrm>
            <a:custGeom>
              <a:avLst/>
              <a:gdLst/>
              <a:ahLst/>
              <a:cxnLst/>
              <a:rect l="l" t="t" r="r" b="b"/>
              <a:pathLst>
                <a:path w="669" h="678" extrusionOk="0">
                  <a:moveTo>
                    <a:pt x="280" y="1"/>
                  </a:moveTo>
                  <a:cubicBezTo>
                    <a:pt x="239" y="1"/>
                    <a:pt x="196" y="11"/>
                    <a:pt x="158" y="33"/>
                  </a:cubicBezTo>
                  <a:cubicBezTo>
                    <a:pt x="42" y="100"/>
                    <a:pt x="1" y="249"/>
                    <a:pt x="69" y="366"/>
                  </a:cubicBezTo>
                  <a:lnTo>
                    <a:pt x="176" y="554"/>
                  </a:lnTo>
                  <a:cubicBezTo>
                    <a:pt x="222" y="633"/>
                    <a:pt x="305" y="677"/>
                    <a:pt x="390" y="677"/>
                  </a:cubicBezTo>
                  <a:cubicBezTo>
                    <a:pt x="431" y="677"/>
                    <a:pt x="472" y="667"/>
                    <a:pt x="510" y="644"/>
                  </a:cubicBezTo>
                  <a:cubicBezTo>
                    <a:pt x="627" y="578"/>
                    <a:pt x="668" y="428"/>
                    <a:pt x="601" y="310"/>
                  </a:cubicBezTo>
                  <a:lnTo>
                    <a:pt x="493" y="122"/>
                  </a:lnTo>
                  <a:cubicBezTo>
                    <a:pt x="448" y="45"/>
                    <a:pt x="366"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4"/>
            <p:cNvSpPr/>
            <p:nvPr/>
          </p:nvSpPr>
          <p:spPr>
            <a:xfrm>
              <a:off x="2728691" y="4278998"/>
              <a:ext cx="16163" cy="11216"/>
            </a:xfrm>
            <a:custGeom>
              <a:avLst/>
              <a:gdLst/>
              <a:ahLst/>
              <a:cxnLst/>
              <a:rect l="l" t="t" r="r" b="b"/>
              <a:pathLst>
                <a:path w="709" h="492" extrusionOk="0">
                  <a:moveTo>
                    <a:pt x="246" y="0"/>
                  </a:moveTo>
                  <a:cubicBezTo>
                    <a:pt x="111" y="0"/>
                    <a:pt x="1" y="111"/>
                    <a:pt x="1" y="246"/>
                  </a:cubicBezTo>
                  <a:cubicBezTo>
                    <a:pt x="3" y="382"/>
                    <a:pt x="112" y="492"/>
                    <a:pt x="246" y="492"/>
                  </a:cubicBezTo>
                  <a:lnTo>
                    <a:pt x="463" y="492"/>
                  </a:lnTo>
                  <a:cubicBezTo>
                    <a:pt x="599" y="492"/>
                    <a:pt x="709" y="382"/>
                    <a:pt x="709" y="246"/>
                  </a:cubicBezTo>
                  <a:cubicBezTo>
                    <a:pt x="709" y="111"/>
                    <a:pt x="599" y="0"/>
                    <a:pt x="4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4"/>
            <p:cNvSpPr/>
            <p:nvPr/>
          </p:nvSpPr>
          <p:spPr>
            <a:xfrm>
              <a:off x="2705004" y="4235022"/>
              <a:ext cx="15274" cy="15525"/>
            </a:xfrm>
            <a:custGeom>
              <a:avLst/>
              <a:gdLst/>
              <a:ahLst/>
              <a:cxnLst/>
              <a:rect l="l" t="t" r="r" b="b"/>
              <a:pathLst>
                <a:path w="670" h="681" extrusionOk="0">
                  <a:moveTo>
                    <a:pt x="390" y="1"/>
                  </a:moveTo>
                  <a:cubicBezTo>
                    <a:pt x="306" y="1"/>
                    <a:pt x="224" y="45"/>
                    <a:pt x="179" y="123"/>
                  </a:cubicBezTo>
                  <a:lnTo>
                    <a:pt x="70" y="311"/>
                  </a:lnTo>
                  <a:cubicBezTo>
                    <a:pt x="1" y="431"/>
                    <a:pt x="42" y="580"/>
                    <a:pt x="160" y="648"/>
                  </a:cubicBezTo>
                  <a:cubicBezTo>
                    <a:pt x="199" y="670"/>
                    <a:pt x="240" y="681"/>
                    <a:pt x="282" y="681"/>
                  </a:cubicBezTo>
                  <a:cubicBezTo>
                    <a:pt x="366" y="681"/>
                    <a:pt x="448" y="637"/>
                    <a:pt x="495" y="558"/>
                  </a:cubicBezTo>
                  <a:lnTo>
                    <a:pt x="602" y="369"/>
                  </a:lnTo>
                  <a:cubicBezTo>
                    <a:pt x="670" y="253"/>
                    <a:pt x="630" y="102"/>
                    <a:pt x="513" y="34"/>
                  </a:cubicBezTo>
                  <a:cubicBezTo>
                    <a:pt x="474" y="11"/>
                    <a:pt x="432" y="1"/>
                    <a:pt x="3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2" name="Google Shape;2162;p84"/>
          <p:cNvGrpSpPr/>
          <p:nvPr/>
        </p:nvGrpSpPr>
        <p:grpSpPr>
          <a:xfrm>
            <a:off x="1573202" y="2663501"/>
            <a:ext cx="539995" cy="414846"/>
            <a:chOff x="3702463" y="4265092"/>
            <a:chExt cx="384092" cy="295706"/>
          </a:xfrm>
        </p:grpSpPr>
        <p:sp>
          <p:nvSpPr>
            <p:cNvPr id="2163" name="Google Shape;2163;p84"/>
            <p:cNvSpPr/>
            <p:nvPr/>
          </p:nvSpPr>
          <p:spPr>
            <a:xfrm>
              <a:off x="3702463" y="4265092"/>
              <a:ext cx="384092" cy="295706"/>
            </a:xfrm>
            <a:custGeom>
              <a:avLst/>
              <a:gdLst/>
              <a:ahLst/>
              <a:cxnLst/>
              <a:rect l="l" t="t" r="r" b="b"/>
              <a:pathLst>
                <a:path w="16848" h="12971" extrusionOk="0">
                  <a:moveTo>
                    <a:pt x="12924" y="491"/>
                  </a:moveTo>
                  <a:cubicBezTo>
                    <a:pt x="12988" y="491"/>
                    <a:pt x="13041" y="533"/>
                    <a:pt x="13056" y="595"/>
                  </a:cubicBezTo>
                  <a:lnTo>
                    <a:pt x="13603" y="2922"/>
                  </a:lnTo>
                  <a:cubicBezTo>
                    <a:pt x="13606" y="2939"/>
                    <a:pt x="13603" y="2957"/>
                    <a:pt x="13595" y="2971"/>
                  </a:cubicBezTo>
                  <a:lnTo>
                    <a:pt x="13209" y="3530"/>
                  </a:lnTo>
                  <a:cubicBezTo>
                    <a:pt x="13117" y="3498"/>
                    <a:pt x="13020" y="3483"/>
                    <a:pt x="12923" y="3483"/>
                  </a:cubicBezTo>
                  <a:cubicBezTo>
                    <a:pt x="12827" y="3483"/>
                    <a:pt x="12730" y="3498"/>
                    <a:pt x="12636" y="3530"/>
                  </a:cubicBezTo>
                  <a:lnTo>
                    <a:pt x="12251" y="2971"/>
                  </a:lnTo>
                  <a:cubicBezTo>
                    <a:pt x="12244" y="2957"/>
                    <a:pt x="12241" y="2939"/>
                    <a:pt x="12244" y="2923"/>
                  </a:cubicBezTo>
                  <a:lnTo>
                    <a:pt x="12792" y="595"/>
                  </a:lnTo>
                  <a:cubicBezTo>
                    <a:pt x="12806" y="533"/>
                    <a:pt x="12861" y="491"/>
                    <a:pt x="12924" y="491"/>
                  </a:cubicBezTo>
                  <a:close/>
                  <a:moveTo>
                    <a:pt x="12924" y="3972"/>
                  </a:moveTo>
                  <a:cubicBezTo>
                    <a:pt x="13117" y="3972"/>
                    <a:pt x="13286" y="4115"/>
                    <a:pt x="13308" y="4312"/>
                  </a:cubicBezTo>
                  <a:lnTo>
                    <a:pt x="13308" y="4315"/>
                  </a:lnTo>
                  <a:lnTo>
                    <a:pt x="13308" y="4319"/>
                  </a:lnTo>
                  <a:cubicBezTo>
                    <a:pt x="13329" y="4528"/>
                    <a:pt x="13178" y="4716"/>
                    <a:pt x="12969" y="4740"/>
                  </a:cubicBezTo>
                  <a:cubicBezTo>
                    <a:pt x="12953" y="4742"/>
                    <a:pt x="12937" y="4743"/>
                    <a:pt x="12921" y="4743"/>
                  </a:cubicBezTo>
                  <a:cubicBezTo>
                    <a:pt x="12731" y="4743"/>
                    <a:pt x="12565" y="4599"/>
                    <a:pt x="12540" y="4404"/>
                  </a:cubicBezTo>
                  <a:cubicBezTo>
                    <a:pt x="12516" y="4192"/>
                    <a:pt x="12667" y="4000"/>
                    <a:pt x="12879" y="3975"/>
                  </a:cubicBezTo>
                  <a:cubicBezTo>
                    <a:pt x="12894" y="3973"/>
                    <a:pt x="12909" y="3972"/>
                    <a:pt x="12924" y="3972"/>
                  </a:cubicBezTo>
                  <a:close/>
                  <a:moveTo>
                    <a:pt x="3921" y="2867"/>
                  </a:moveTo>
                  <a:cubicBezTo>
                    <a:pt x="3985" y="2867"/>
                    <a:pt x="4038" y="2909"/>
                    <a:pt x="4052" y="2971"/>
                  </a:cubicBezTo>
                  <a:lnTo>
                    <a:pt x="4600" y="5300"/>
                  </a:lnTo>
                  <a:cubicBezTo>
                    <a:pt x="4603" y="5315"/>
                    <a:pt x="4600" y="5335"/>
                    <a:pt x="4591" y="5348"/>
                  </a:cubicBezTo>
                  <a:lnTo>
                    <a:pt x="4206" y="5907"/>
                  </a:lnTo>
                  <a:cubicBezTo>
                    <a:pt x="4115" y="5875"/>
                    <a:pt x="4018" y="5858"/>
                    <a:pt x="3921" y="5858"/>
                  </a:cubicBezTo>
                  <a:cubicBezTo>
                    <a:pt x="3825" y="5858"/>
                    <a:pt x="3728" y="5874"/>
                    <a:pt x="3633" y="5907"/>
                  </a:cubicBezTo>
                  <a:lnTo>
                    <a:pt x="3248" y="5348"/>
                  </a:lnTo>
                  <a:cubicBezTo>
                    <a:pt x="3241" y="5335"/>
                    <a:pt x="3238" y="5315"/>
                    <a:pt x="3241" y="5300"/>
                  </a:cubicBezTo>
                  <a:lnTo>
                    <a:pt x="3788" y="2971"/>
                  </a:lnTo>
                  <a:cubicBezTo>
                    <a:pt x="3803" y="2909"/>
                    <a:pt x="3858" y="2867"/>
                    <a:pt x="3921" y="2867"/>
                  </a:cubicBezTo>
                  <a:close/>
                  <a:moveTo>
                    <a:pt x="14468" y="4474"/>
                  </a:moveTo>
                  <a:cubicBezTo>
                    <a:pt x="14483" y="4474"/>
                    <a:pt x="14498" y="4479"/>
                    <a:pt x="14509" y="4490"/>
                  </a:cubicBezTo>
                  <a:lnTo>
                    <a:pt x="16252" y="6128"/>
                  </a:lnTo>
                  <a:cubicBezTo>
                    <a:pt x="16298" y="6169"/>
                    <a:pt x="16307" y="6238"/>
                    <a:pt x="16276" y="6293"/>
                  </a:cubicBezTo>
                  <a:cubicBezTo>
                    <a:pt x="16250" y="6336"/>
                    <a:pt x="16203" y="6362"/>
                    <a:pt x="16155" y="6362"/>
                  </a:cubicBezTo>
                  <a:cubicBezTo>
                    <a:pt x="16142" y="6362"/>
                    <a:pt x="16130" y="6360"/>
                    <a:pt x="16118" y="6357"/>
                  </a:cubicBezTo>
                  <a:lnTo>
                    <a:pt x="13829" y="5667"/>
                  </a:lnTo>
                  <a:cubicBezTo>
                    <a:pt x="13811" y="5661"/>
                    <a:pt x="13799" y="5648"/>
                    <a:pt x="13792" y="5634"/>
                  </a:cubicBezTo>
                  <a:lnTo>
                    <a:pt x="13499" y="5023"/>
                  </a:lnTo>
                  <a:cubicBezTo>
                    <a:pt x="13652" y="4889"/>
                    <a:pt x="13750" y="4713"/>
                    <a:pt x="13787" y="4526"/>
                  </a:cubicBezTo>
                  <a:lnTo>
                    <a:pt x="14461" y="4474"/>
                  </a:lnTo>
                  <a:cubicBezTo>
                    <a:pt x="14463" y="4474"/>
                    <a:pt x="14465" y="4474"/>
                    <a:pt x="14468" y="4474"/>
                  </a:cubicBezTo>
                  <a:close/>
                  <a:moveTo>
                    <a:pt x="11384" y="4470"/>
                  </a:moveTo>
                  <a:cubicBezTo>
                    <a:pt x="11386" y="4470"/>
                    <a:pt x="11387" y="4470"/>
                    <a:pt x="11389" y="4470"/>
                  </a:cubicBezTo>
                  <a:lnTo>
                    <a:pt x="12066" y="4524"/>
                  </a:lnTo>
                  <a:cubicBezTo>
                    <a:pt x="12106" y="4721"/>
                    <a:pt x="12209" y="4893"/>
                    <a:pt x="12353" y="5019"/>
                  </a:cubicBezTo>
                  <a:lnTo>
                    <a:pt x="12059" y="5634"/>
                  </a:lnTo>
                  <a:cubicBezTo>
                    <a:pt x="12052" y="5651"/>
                    <a:pt x="12038" y="5662"/>
                    <a:pt x="12023" y="5667"/>
                  </a:cubicBezTo>
                  <a:lnTo>
                    <a:pt x="9732" y="6357"/>
                  </a:lnTo>
                  <a:cubicBezTo>
                    <a:pt x="9719" y="6360"/>
                    <a:pt x="9706" y="6362"/>
                    <a:pt x="9694" y="6362"/>
                  </a:cubicBezTo>
                  <a:cubicBezTo>
                    <a:pt x="9646" y="6362"/>
                    <a:pt x="9601" y="6338"/>
                    <a:pt x="9576" y="6293"/>
                  </a:cubicBezTo>
                  <a:cubicBezTo>
                    <a:pt x="9545" y="6238"/>
                    <a:pt x="9554" y="6169"/>
                    <a:pt x="9601" y="6125"/>
                  </a:cubicBezTo>
                  <a:lnTo>
                    <a:pt x="11344" y="4487"/>
                  </a:lnTo>
                  <a:cubicBezTo>
                    <a:pt x="11354" y="4476"/>
                    <a:pt x="11370" y="4470"/>
                    <a:pt x="11384" y="4470"/>
                  </a:cubicBezTo>
                  <a:close/>
                  <a:moveTo>
                    <a:pt x="3923" y="6351"/>
                  </a:moveTo>
                  <a:cubicBezTo>
                    <a:pt x="4114" y="6351"/>
                    <a:pt x="4288" y="6495"/>
                    <a:pt x="4305" y="6691"/>
                  </a:cubicBezTo>
                  <a:lnTo>
                    <a:pt x="4305" y="6695"/>
                  </a:lnTo>
                  <a:lnTo>
                    <a:pt x="4305" y="6697"/>
                  </a:lnTo>
                  <a:cubicBezTo>
                    <a:pt x="4328" y="6907"/>
                    <a:pt x="4177" y="7095"/>
                    <a:pt x="3966" y="7120"/>
                  </a:cubicBezTo>
                  <a:cubicBezTo>
                    <a:pt x="3951" y="7122"/>
                    <a:pt x="3937" y="7123"/>
                    <a:pt x="3922" y="7123"/>
                  </a:cubicBezTo>
                  <a:cubicBezTo>
                    <a:pt x="3728" y="7123"/>
                    <a:pt x="3561" y="6978"/>
                    <a:pt x="3537" y="6781"/>
                  </a:cubicBezTo>
                  <a:cubicBezTo>
                    <a:pt x="3512" y="6551"/>
                    <a:pt x="3690" y="6351"/>
                    <a:pt x="3923" y="6351"/>
                  </a:cubicBezTo>
                  <a:close/>
                  <a:moveTo>
                    <a:pt x="2383" y="6848"/>
                  </a:moveTo>
                  <a:lnTo>
                    <a:pt x="3060" y="6901"/>
                  </a:lnTo>
                  <a:cubicBezTo>
                    <a:pt x="3097" y="7095"/>
                    <a:pt x="3197" y="7268"/>
                    <a:pt x="3345" y="7397"/>
                  </a:cubicBezTo>
                  <a:cubicBezTo>
                    <a:pt x="3321" y="7450"/>
                    <a:pt x="3083" y="7947"/>
                    <a:pt x="3053" y="8011"/>
                  </a:cubicBezTo>
                  <a:cubicBezTo>
                    <a:pt x="3049" y="8026"/>
                    <a:pt x="3035" y="8037"/>
                    <a:pt x="3018" y="8043"/>
                  </a:cubicBezTo>
                  <a:lnTo>
                    <a:pt x="728" y="8732"/>
                  </a:lnTo>
                  <a:cubicBezTo>
                    <a:pt x="714" y="8736"/>
                    <a:pt x="701" y="8738"/>
                    <a:pt x="687" y="8738"/>
                  </a:cubicBezTo>
                  <a:cubicBezTo>
                    <a:pt x="639" y="8738"/>
                    <a:pt x="595" y="8713"/>
                    <a:pt x="571" y="8671"/>
                  </a:cubicBezTo>
                  <a:cubicBezTo>
                    <a:pt x="539" y="8616"/>
                    <a:pt x="550" y="8545"/>
                    <a:pt x="595" y="8503"/>
                  </a:cubicBezTo>
                  <a:lnTo>
                    <a:pt x="2336" y="6866"/>
                  </a:lnTo>
                  <a:cubicBezTo>
                    <a:pt x="2349" y="6853"/>
                    <a:pt x="2366" y="6848"/>
                    <a:pt x="2383" y="6848"/>
                  </a:cubicBezTo>
                  <a:close/>
                  <a:moveTo>
                    <a:pt x="5464" y="6848"/>
                  </a:moveTo>
                  <a:cubicBezTo>
                    <a:pt x="5480" y="6848"/>
                    <a:pt x="5496" y="6853"/>
                    <a:pt x="5506" y="6865"/>
                  </a:cubicBezTo>
                  <a:lnTo>
                    <a:pt x="7249" y="8503"/>
                  </a:lnTo>
                  <a:cubicBezTo>
                    <a:pt x="7295" y="8547"/>
                    <a:pt x="7305" y="8616"/>
                    <a:pt x="7274" y="8670"/>
                  </a:cubicBezTo>
                  <a:cubicBezTo>
                    <a:pt x="7249" y="8712"/>
                    <a:pt x="7204" y="8738"/>
                    <a:pt x="7157" y="8738"/>
                  </a:cubicBezTo>
                  <a:cubicBezTo>
                    <a:pt x="7144" y="8738"/>
                    <a:pt x="7131" y="8736"/>
                    <a:pt x="7117" y="8732"/>
                  </a:cubicBezTo>
                  <a:lnTo>
                    <a:pt x="4827" y="8042"/>
                  </a:lnTo>
                  <a:cubicBezTo>
                    <a:pt x="4812" y="8037"/>
                    <a:pt x="4797" y="8025"/>
                    <a:pt x="4790" y="8011"/>
                  </a:cubicBezTo>
                  <a:lnTo>
                    <a:pt x="4497" y="7397"/>
                  </a:lnTo>
                  <a:cubicBezTo>
                    <a:pt x="4644" y="7270"/>
                    <a:pt x="4747" y="7095"/>
                    <a:pt x="4783" y="6901"/>
                  </a:cubicBezTo>
                  <a:lnTo>
                    <a:pt x="5459" y="6848"/>
                  </a:lnTo>
                  <a:cubicBezTo>
                    <a:pt x="5461" y="6848"/>
                    <a:pt x="5463" y="6848"/>
                    <a:pt x="5464" y="6848"/>
                  </a:cubicBezTo>
                  <a:close/>
                  <a:moveTo>
                    <a:pt x="4051" y="7603"/>
                  </a:moveTo>
                  <a:lnTo>
                    <a:pt x="4177" y="7867"/>
                  </a:lnTo>
                  <a:lnTo>
                    <a:pt x="4325" y="10651"/>
                  </a:lnTo>
                  <a:cubicBezTo>
                    <a:pt x="4050" y="10733"/>
                    <a:pt x="3776" y="10824"/>
                    <a:pt x="3508" y="10925"/>
                  </a:cubicBezTo>
                  <a:lnTo>
                    <a:pt x="3669" y="7867"/>
                  </a:lnTo>
                  <a:lnTo>
                    <a:pt x="3794" y="7603"/>
                  </a:lnTo>
                  <a:cubicBezTo>
                    <a:pt x="3838" y="7610"/>
                    <a:pt x="3879" y="7613"/>
                    <a:pt x="3921" y="7613"/>
                  </a:cubicBezTo>
                  <a:cubicBezTo>
                    <a:pt x="3963" y="7613"/>
                    <a:pt x="4006" y="7610"/>
                    <a:pt x="4051" y="7603"/>
                  </a:cubicBezTo>
                  <a:close/>
                  <a:moveTo>
                    <a:pt x="14118" y="11928"/>
                  </a:moveTo>
                  <a:lnTo>
                    <a:pt x="14118" y="12478"/>
                  </a:lnTo>
                  <a:lnTo>
                    <a:pt x="11732" y="12478"/>
                  </a:lnTo>
                  <a:lnTo>
                    <a:pt x="11732" y="11928"/>
                  </a:lnTo>
                  <a:close/>
                  <a:moveTo>
                    <a:pt x="12926" y="1"/>
                  </a:moveTo>
                  <a:cubicBezTo>
                    <a:pt x="12632" y="1"/>
                    <a:pt x="12382" y="198"/>
                    <a:pt x="12315" y="483"/>
                  </a:cubicBezTo>
                  <a:lnTo>
                    <a:pt x="11769" y="2810"/>
                  </a:lnTo>
                  <a:cubicBezTo>
                    <a:pt x="11733" y="2960"/>
                    <a:pt x="11763" y="3121"/>
                    <a:pt x="11852" y="3249"/>
                  </a:cubicBezTo>
                  <a:lnTo>
                    <a:pt x="12240" y="3817"/>
                  </a:lnTo>
                  <a:cubicBezTo>
                    <a:pt x="12186" y="3883"/>
                    <a:pt x="12143" y="3959"/>
                    <a:pt x="12110" y="4038"/>
                  </a:cubicBezTo>
                  <a:lnTo>
                    <a:pt x="11426" y="3983"/>
                  </a:lnTo>
                  <a:cubicBezTo>
                    <a:pt x="11412" y="3982"/>
                    <a:pt x="11398" y="3982"/>
                    <a:pt x="11385" y="3982"/>
                  </a:cubicBezTo>
                  <a:cubicBezTo>
                    <a:pt x="11244" y="3982"/>
                    <a:pt x="11110" y="4035"/>
                    <a:pt x="11007" y="4131"/>
                  </a:cubicBezTo>
                  <a:lnTo>
                    <a:pt x="9264" y="5768"/>
                  </a:lnTo>
                  <a:cubicBezTo>
                    <a:pt x="9051" y="5969"/>
                    <a:pt x="9004" y="6286"/>
                    <a:pt x="9151" y="6537"/>
                  </a:cubicBezTo>
                  <a:cubicBezTo>
                    <a:pt x="9265" y="6735"/>
                    <a:pt x="9471" y="6852"/>
                    <a:pt x="9690" y="6852"/>
                  </a:cubicBezTo>
                  <a:cubicBezTo>
                    <a:pt x="9691" y="6852"/>
                    <a:pt x="9693" y="6852"/>
                    <a:pt x="9694" y="6852"/>
                  </a:cubicBezTo>
                  <a:cubicBezTo>
                    <a:pt x="9853" y="6852"/>
                    <a:pt x="9758" y="6849"/>
                    <a:pt x="12145" y="6139"/>
                  </a:cubicBezTo>
                  <a:lnTo>
                    <a:pt x="12145" y="6139"/>
                  </a:lnTo>
                  <a:lnTo>
                    <a:pt x="11904" y="10690"/>
                  </a:lnTo>
                  <a:cubicBezTo>
                    <a:pt x="10668" y="10305"/>
                    <a:pt x="9370" y="10112"/>
                    <a:pt x="8042" y="10112"/>
                  </a:cubicBezTo>
                  <a:cubicBezTo>
                    <a:pt x="7637" y="10112"/>
                    <a:pt x="7227" y="10132"/>
                    <a:pt x="6824" y="10168"/>
                  </a:cubicBezTo>
                  <a:cubicBezTo>
                    <a:pt x="6690" y="10181"/>
                    <a:pt x="6590" y="10298"/>
                    <a:pt x="6602" y="10435"/>
                  </a:cubicBezTo>
                  <a:cubicBezTo>
                    <a:pt x="6613" y="10561"/>
                    <a:pt x="6719" y="10658"/>
                    <a:pt x="6844" y="10658"/>
                  </a:cubicBezTo>
                  <a:cubicBezTo>
                    <a:pt x="6852" y="10658"/>
                    <a:pt x="6860" y="10657"/>
                    <a:pt x="6868" y="10656"/>
                  </a:cubicBezTo>
                  <a:cubicBezTo>
                    <a:pt x="7259" y="10621"/>
                    <a:pt x="7654" y="10604"/>
                    <a:pt x="8042" y="10604"/>
                  </a:cubicBezTo>
                  <a:cubicBezTo>
                    <a:pt x="9363" y="10604"/>
                    <a:pt x="10652" y="10803"/>
                    <a:pt x="11877" y="11198"/>
                  </a:cubicBezTo>
                  <a:lnTo>
                    <a:pt x="11863" y="11440"/>
                  </a:lnTo>
                  <a:lnTo>
                    <a:pt x="11615" y="11440"/>
                  </a:lnTo>
                  <a:cubicBezTo>
                    <a:pt x="11409" y="11440"/>
                    <a:pt x="11241" y="11608"/>
                    <a:pt x="11241" y="11814"/>
                  </a:cubicBezTo>
                  <a:lnTo>
                    <a:pt x="11241" y="12481"/>
                  </a:lnTo>
                  <a:lnTo>
                    <a:pt x="1476" y="12481"/>
                  </a:lnTo>
                  <a:cubicBezTo>
                    <a:pt x="2739" y="11667"/>
                    <a:pt x="4208" y="11093"/>
                    <a:pt x="5746" y="10812"/>
                  </a:cubicBezTo>
                  <a:cubicBezTo>
                    <a:pt x="5880" y="10788"/>
                    <a:pt x="5967" y="10661"/>
                    <a:pt x="5943" y="10527"/>
                  </a:cubicBezTo>
                  <a:cubicBezTo>
                    <a:pt x="5922" y="10409"/>
                    <a:pt x="5820" y="10326"/>
                    <a:pt x="5704" y="10326"/>
                  </a:cubicBezTo>
                  <a:cubicBezTo>
                    <a:pt x="5689" y="10326"/>
                    <a:pt x="5674" y="10328"/>
                    <a:pt x="5658" y="10331"/>
                  </a:cubicBezTo>
                  <a:cubicBezTo>
                    <a:pt x="5370" y="10383"/>
                    <a:pt x="5087" y="10445"/>
                    <a:pt x="4805" y="10517"/>
                  </a:cubicBezTo>
                  <a:lnTo>
                    <a:pt x="4699" y="8519"/>
                  </a:lnTo>
                  <a:lnTo>
                    <a:pt x="4699" y="8519"/>
                  </a:lnTo>
                  <a:cubicBezTo>
                    <a:pt x="7094" y="9230"/>
                    <a:pt x="6988" y="9231"/>
                    <a:pt x="7152" y="9231"/>
                  </a:cubicBezTo>
                  <a:cubicBezTo>
                    <a:pt x="7153" y="9231"/>
                    <a:pt x="7153" y="9231"/>
                    <a:pt x="7154" y="9231"/>
                  </a:cubicBezTo>
                  <a:cubicBezTo>
                    <a:pt x="7373" y="9231"/>
                    <a:pt x="7580" y="9117"/>
                    <a:pt x="7696" y="8918"/>
                  </a:cubicBezTo>
                  <a:cubicBezTo>
                    <a:pt x="7841" y="8664"/>
                    <a:pt x="7795" y="8348"/>
                    <a:pt x="7583" y="8149"/>
                  </a:cubicBezTo>
                  <a:lnTo>
                    <a:pt x="5842" y="6509"/>
                  </a:lnTo>
                  <a:cubicBezTo>
                    <a:pt x="5739" y="6413"/>
                    <a:pt x="5602" y="6359"/>
                    <a:pt x="5461" y="6359"/>
                  </a:cubicBezTo>
                  <a:cubicBezTo>
                    <a:pt x="5447" y="6359"/>
                    <a:pt x="5433" y="6360"/>
                    <a:pt x="5420" y="6361"/>
                  </a:cubicBezTo>
                  <a:lnTo>
                    <a:pt x="4735" y="6416"/>
                  </a:lnTo>
                  <a:cubicBezTo>
                    <a:pt x="4704" y="6336"/>
                    <a:pt x="4659" y="6259"/>
                    <a:pt x="4607" y="6194"/>
                  </a:cubicBezTo>
                  <a:lnTo>
                    <a:pt x="4996" y="5627"/>
                  </a:lnTo>
                  <a:cubicBezTo>
                    <a:pt x="5082" y="5500"/>
                    <a:pt x="5114" y="5341"/>
                    <a:pt x="5078" y="5190"/>
                  </a:cubicBezTo>
                  <a:lnTo>
                    <a:pt x="4531" y="2864"/>
                  </a:lnTo>
                  <a:cubicBezTo>
                    <a:pt x="4464" y="2579"/>
                    <a:pt x="4213" y="2380"/>
                    <a:pt x="3921" y="2380"/>
                  </a:cubicBezTo>
                  <a:cubicBezTo>
                    <a:pt x="3629" y="2380"/>
                    <a:pt x="3378" y="2578"/>
                    <a:pt x="3311" y="2864"/>
                  </a:cubicBezTo>
                  <a:lnTo>
                    <a:pt x="2764" y="5193"/>
                  </a:lnTo>
                  <a:cubicBezTo>
                    <a:pt x="2729" y="5342"/>
                    <a:pt x="2758" y="5500"/>
                    <a:pt x="2846" y="5630"/>
                  </a:cubicBezTo>
                  <a:lnTo>
                    <a:pt x="3234" y="6194"/>
                  </a:lnTo>
                  <a:lnTo>
                    <a:pt x="3232" y="6196"/>
                  </a:lnTo>
                  <a:cubicBezTo>
                    <a:pt x="3180" y="6265"/>
                    <a:pt x="3135" y="6338"/>
                    <a:pt x="3105" y="6416"/>
                  </a:cubicBezTo>
                  <a:lnTo>
                    <a:pt x="2421" y="6361"/>
                  </a:lnTo>
                  <a:cubicBezTo>
                    <a:pt x="2407" y="6360"/>
                    <a:pt x="2394" y="6359"/>
                    <a:pt x="2380" y="6359"/>
                  </a:cubicBezTo>
                  <a:cubicBezTo>
                    <a:pt x="2240" y="6359"/>
                    <a:pt x="2105" y="6413"/>
                    <a:pt x="2002" y="6509"/>
                  </a:cubicBezTo>
                  <a:lnTo>
                    <a:pt x="261" y="8149"/>
                  </a:lnTo>
                  <a:cubicBezTo>
                    <a:pt x="47" y="8348"/>
                    <a:pt x="1" y="8664"/>
                    <a:pt x="146" y="8918"/>
                  </a:cubicBezTo>
                  <a:cubicBezTo>
                    <a:pt x="259" y="9114"/>
                    <a:pt x="466" y="9230"/>
                    <a:pt x="686" y="9230"/>
                  </a:cubicBezTo>
                  <a:cubicBezTo>
                    <a:pt x="747" y="9230"/>
                    <a:pt x="808" y="9221"/>
                    <a:pt x="869" y="9203"/>
                  </a:cubicBezTo>
                  <a:lnTo>
                    <a:pt x="3141" y="8519"/>
                  </a:lnTo>
                  <a:lnTo>
                    <a:pt x="3004" y="11124"/>
                  </a:lnTo>
                  <a:cubicBezTo>
                    <a:pt x="2260" y="11440"/>
                    <a:pt x="1557" y="11825"/>
                    <a:pt x="910" y="12271"/>
                  </a:cubicBezTo>
                  <a:cubicBezTo>
                    <a:pt x="770" y="12368"/>
                    <a:pt x="712" y="12539"/>
                    <a:pt x="762" y="12701"/>
                  </a:cubicBezTo>
                  <a:cubicBezTo>
                    <a:pt x="811" y="12864"/>
                    <a:pt x="959" y="12971"/>
                    <a:pt x="1128" y="12971"/>
                  </a:cubicBezTo>
                  <a:lnTo>
                    <a:pt x="14232" y="12971"/>
                  </a:lnTo>
                  <a:cubicBezTo>
                    <a:pt x="14438" y="12971"/>
                    <a:pt x="14606" y="12803"/>
                    <a:pt x="14606" y="12597"/>
                  </a:cubicBezTo>
                  <a:lnTo>
                    <a:pt x="14606" y="11815"/>
                  </a:lnTo>
                  <a:cubicBezTo>
                    <a:pt x="14606" y="11609"/>
                    <a:pt x="14438" y="11441"/>
                    <a:pt x="14232" y="11441"/>
                  </a:cubicBezTo>
                  <a:lnTo>
                    <a:pt x="13984" y="11441"/>
                  </a:lnTo>
                  <a:lnTo>
                    <a:pt x="13835" y="8607"/>
                  </a:lnTo>
                  <a:cubicBezTo>
                    <a:pt x="13828" y="8478"/>
                    <a:pt x="13718" y="8376"/>
                    <a:pt x="13589" y="8376"/>
                  </a:cubicBezTo>
                  <a:cubicBezTo>
                    <a:pt x="13585" y="8376"/>
                    <a:pt x="13581" y="8376"/>
                    <a:pt x="13576" y="8376"/>
                  </a:cubicBezTo>
                  <a:cubicBezTo>
                    <a:pt x="13441" y="8383"/>
                    <a:pt x="13336" y="8499"/>
                    <a:pt x="13345" y="8633"/>
                  </a:cubicBezTo>
                  <a:lnTo>
                    <a:pt x="13493" y="11441"/>
                  </a:lnTo>
                  <a:lnTo>
                    <a:pt x="12354" y="11441"/>
                  </a:lnTo>
                  <a:lnTo>
                    <a:pt x="12670" y="5490"/>
                  </a:lnTo>
                  <a:lnTo>
                    <a:pt x="12794" y="5228"/>
                  </a:lnTo>
                  <a:cubicBezTo>
                    <a:pt x="12839" y="5233"/>
                    <a:pt x="12882" y="5236"/>
                    <a:pt x="12925" y="5236"/>
                  </a:cubicBezTo>
                  <a:cubicBezTo>
                    <a:pt x="12967" y="5236"/>
                    <a:pt x="13010" y="5233"/>
                    <a:pt x="13053" y="5228"/>
                  </a:cubicBezTo>
                  <a:lnTo>
                    <a:pt x="13178" y="5490"/>
                  </a:lnTo>
                  <a:lnTo>
                    <a:pt x="13284" y="7490"/>
                  </a:lnTo>
                  <a:cubicBezTo>
                    <a:pt x="13291" y="7621"/>
                    <a:pt x="13398" y="7721"/>
                    <a:pt x="13528" y="7721"/>
                  </a:cubicBezTo>
                  <a:lnTo>
                    <a:pt x="13542" y="7721"/>
                  </a:lnTo>
                  <a:cubicBezTo>
                    <a:pt x="13679" y="7714"/>
                    <a:pt x="13781" y="7599"/>
                    <a:pt x="13774" y="7464"/>
                  </a:cubicBezTo>
                  <a:lnTo>
                    <a:pt x="13703" y="6142"/>
                  </a:lnTo>
                  <a:lnTo>
                    <a:pt x="13703" y="6142"/>
                  </a:lnTo>
                  <a:cubicBezTo>
                    <a:pt x="16089" y="6852"/>
                    <a:pt x="15995" y="6855"/>
                    <a:pt x="16155" y="6855"/>
                  </a:cubicBezTo>
                  <a:cubicBezTo>
                    <a:pt x="16156" y="6855"/>
                    <a:pt x="16157" y="6855"/>
                    <a:pt x="16159" y="6855"/>
                  </a:cubicBezTo>
                  <a:cubicBezTo>
                    <a:pt x="16377" y="6855"/>
                    <a:pt x="16586" y="6739"/>
                    <a:pt x="16701" y="6542"/>
                  </a:cubicBezTo>
                  <a:cubicBezTo>
                    <a:pt x="16847" y="6286"/>
                    <a:pt x="16799" y="5969"/>
                    <a:pt x="16588" y="5768"/>
                  </a:cubicBezTo>
                  <a:lnTo>
                    <a:pt x="14845" y="4131"/>
                  </a:lnTo>
                  <a:cubicBezTo>
                    <a:pt x="14742" y="4035"/>
                    <a:pt x="14606" y="3982"/>
                    <a:pt x="14464" y="3982"/>
                  </a:cubicBezTo>
                  <a:cubicBezTo>
                    <a:pt x="14450" y="3982"/>
                    <a:pt x="14437" y="3982"/>
                    <a:pt x="14423" y="3983"/>
                  </a:cubicBezTo>
                  <a:lnTo>
                    <a:pt x="13740" y="4038"/>
                  </a:lnTo>
                  <a:cubicBezTo>
                    <a:pt x="13709" y="3958"/>
                    <a:pt x="13665" y="3883"/>
                    <a:pt x="13612" y="3817"/>
                  </a:cubicBezTo>
                  <a:lnTo>
                    <a:pt x="14000" y="3249"/>
                  </a:lnTo>
                  <a:cubicBezTo>
                    <a:pt x="14086" y="3122"/>
                    <a:pt x="14117" y="2963"/>
                    <a:pt x="14081" y="2812"/>
                  </a:cubicBezTo>
                  <a:lnTo>
                    <a:pt x="13534" y="483"/>
                  </a:lnTo>
                  <a:cubicBezTo>
                    <a:pt x="13468" y="200"/>
                    <a:pt x="13216" y="1"/>
                    <a:pt x="129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4"/>
            <p:cNvSpPr/>
            <p:nvPr/>
          </p:nvSpPr>
          <p:spPr>
            <a:xfrm>
              <a:off x="3850944" y="4273276"/>
              <a:ext cx="72861" cy="38824"/>
            </a:xfrm>
            <a:custGeom>
              <a:avLst/>
              <a:gdLst/>
              <a:ahLst/>
              <a:cxnLst/>
              <a:rect l="l" t="t" r="r" b="b"/>
              <a:pathLst>
                <a:path w="3196" h="1703" extrusionOk="0">
                  <a:moveTo>
                    <a:pt x="853" y="0"/>
                  </a:moveTo>
                  <a:cubicBezTo>
                    <a:pt x="383" y="0"/>
                    <a:pt x="2" y="381"/>
                    <a:pt x="2" y="850"/>
                  </a:cubicBezTo>
                  <a:cubicBezTo>
                    <a:pt x="0" y="1321"/>
                    <a:pt x="383" y="1702"/>
                    <a:pt x="853" y="1702"/>
                  </a:cubicBezTo>
                  <a:lnTo>
                    <a:pt x="2950" y="1702"/>
                  </a:lnTo>
                  <a:cubicBezTo>
                    <a:pt x="3085" y="1702"/>
                    <a:pt x="3195" y="1592"/>
                    <a:pt x="3195" y="1457"/>
                  </a:cubicBezTo>
                  <a:cubicBezTo>
                    <a:pt x="3195" y="1321"/>
                    <a:pt x="3085" y="1211"/>
                    <a:pt x="2950" y="1211"/>
                  </a:cubicBezTo>
                  <a:lnTo>
                    <a:pt x="853" y="1211"/>
                  </a:lnTo>
                  <a:cubicBezTo>
                    <a:pt x="654" y="1211"/>
                    <a:pt x="491" y="1049"/>
                    <a:pt x="491" y="851"/>
                  </a:cubicBezTo>
                  <a:cubicBezTo>
                    <a:pt x="491" y="652"/>
                    <a:pt x="654" y="490"/>
                    <a:pt x="853" y="490"/>
                  </a:cubicBezTo>
                  <a:cubicBezTo>
                    <a:pt x="973" y="490"/>
                    <a:pt x="1084" y="548"/>
                    <a:pt x="1151" y="647"/>
                  </a:cubicBezTo>
                  <a:cubicBezTo>
                    <a:pt x="1198" y="716"/>
                    <a:pt x="1275" y="753"/>
                    <a:pt x="1353" y="753"/>
                  </a:cubicBezTo>
                  <a:cubicBezTo>
                    <a:pt x="1401" y="753"/>
                    <a:pt x="1449" y="739"/>
                    <a:pt x="1491" y="710"/>
                  </a:cubicBezTo>
                  <a:cubicBezTo>
                    <a:pt x="1602" y="635"/>
                    <a:pt x="1630" y="482"/>
                    <a:pt x="1554" y="370"/>
                  </a:cubicBezTo>
                  <a:cubicBezTo>
                    <a:pt x="1396" y="137"/>
                    <a:pt x="1134"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4"/>
            <p:cNvSpPr/>
            <p:nvPr/>
          </p:nvSpPr>
          <p:spPr>
            <a:xfrm>
              <a:off x="3878962" y="4321584"/>
              <a:ext cx="59046" cy="11216"/>
            </a:xfrm>
            <a:custGeom>
              <a:avLst/>
              <a:gdLst/>
              <a:ahLst/>
              <a:cxnLst/>
              <a:rect l="l" t="t" r="r" b="b"/>
              <a:pathLst>
                <a:path w="2590" h="492" extrusionOk="0">
                  <a:moveTo>
                    <a:pt x="246" y="1"/>
                  </a:moveTo>
                  <a:cubicBezTo>
                    <a:pt x="111" y="1"/>
                    <a:pt x="1" y="111"/>
                    <a:pt x="1" y="246"/>
                  </a:cubicBezTo>
                  <a:cubicBezTo>
                    <a:pt x="1" y="382"/>
                    <a:pt x="111" y="492"/>
                    <a:pt x="246" y="492"/>
                  </a:cubicBezTo>
                  <a:lnTo>
                    <a:pt x="2344" y="492"/>
                  </a:lnTo>
                  <a:cubicBezTo>
                    <a:pt x="2481" y="492"/>
                    <a:pt x="2590" y="382"/>
                    <a:pt x="2590" y="246"/>
                  </a:cubicBezTo>
                  <a:cubicBezTo>
                    <a:pt x="2590" y="111"/>
                    <a:pt x="2481" y="1"/>
                    <a:pt x="2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4"/>
            <p:cNvSpPr/>
            <p:nvPr/>
          </p:nvSpPr>
          <p:spPr>
            <a:xfrm>
              <a:off x="3863938" y="4342307"/>
              <a:ext cx="59000" cy="11194"/>
            </a:xfrm>
            <a:custGeom>
              <a:avLst/>
              <a:gdLst/>
              <a:ahLst/>
              <a:cxnLst/>
              <a:rect l="l" t="t" r="r" b="b"/>
              <a:pathLst>
                <a:path w="2588" h="491" extrusionOk="0">
                  <a:moveTo>
                    <a:pt x="246" y="1"/>
                  </a:moveTo>
                  <a:cubicBezTo>
                    <a:pt x="109" y="1"/>
                    <a:pt x="1" y="109"/>
                    <a:pt x="1" y="246"/>
                  </a:cubicBezTo>
                  <a:cubicBezTo>
                    <a:pt x="1" y="382"/>
                    <a:pt x="109" y="490"/>
                    <a:pt x="246" y="490"/>
                  </a:cubicBezTo>
                  <a:lnTo>
                    <a:pt x="2343" y="490"/>
                  </a:lnTo>
                  <a:cubicBezTo>
                    <a:pt x="2479" y="490"/>
                    <a:pt x="2587" y="382"/>
                    <a:pt x="2587" y="246"/>
                  </a:cubicBezTo>
                  <a:cubicBezTo>
                    <a:pt x="2587" y="112"/>
                    <a:pt x="2479" y="1"/>
                    <a:pt x="2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 name="Google Shape;2167;p84"/>
          <p:cNvGrpSpPr/>
          <p:nvPr/>
        </p:nvGrpSpPr>
        <p:grpSpPr>
          <a:xfrm>
            <a:off x="3395026" y="2600921"/>
            <a:ext cx="534744" cy="540007"/>
            <a:chOff x="4337488" y="4222347"/>
            <a:chExt cx="377777" cy="381334"/>
          </a:xfrm>
        </p:grpSpPr>
        <p:sp>
          <p:nvSpPr>
            <p:cNvPr id="2168" name="Google Shape;2168;p84"/>
            <p:cNvSpPr/>
            <p:nvPr/>
          </p:nvSpPr>
          <p:spPr>
            <a:xfrm>
              <a:off x="4618307" y="4536086"/>
              <a:ext cx="29044" cy="45937"/>
            </a:xfrm>
            <a:custGeom>
              <a:avLst/>
              <a:gdLst/>
              <a:ahLst/>
              <a:cxnLst/>
              <a:rect l="l" t="t" r="r" b="b"/>
              <a:pathLst>
                <a:path w="1274" h="2015" extrusionOk="0">
                  <a:moveTo>
                    <a:pt x="710" y="1"/>
                  </a:moveTo>
                  <a:cubicBezTo>
                    <a:pt x="623" y="1"/>
                    <a:pt x="539" y="47"/>
                    <a:pt x="495" y="130"/>
                  </a:cubicBezTo>
                  <a:lnTo>
                    <a:pt x="87" y="892"/>
                  </a:lnTo>
                  <a:cubicBezTo>
                    <a:pt x="1" y="1054"/>
                    <a:pt x="117" y="1253"/>
                    <a:pt x="301" y="1253"/>
                  </a:cubicBezTo>
                  <a:lnTo>
                    <a:pt x="562" y="1253"/>
                  </a:lnTo>
                  <a:lnTo>
                    <a:pt x="348" y="1654"/>
                  </a:lnTo>
                  <a:cubicBezTo>
                    <a:pt x="284" y="1774"/>
                    <a:pt x="328" y="1922"/>
                    <a:pt x="448" y="1986"/>
                  </a:cubicBezTo>
                  <a:cubicBezTo>
                    <a:pt x="485" y="2005"/>
                    <a:pt x="525" y="2015"/>
                    <a:pt x="564" y="2015"/>
                  </a:cubicBezTo>
                  <a:cubicBezTo>
                    <a:pt x="652" y="2015"/>
                    <a:pt x="736" y="1968"/>
                    <a:pt x="780" y="1885"/>
                  </a:cubicBezTo>
                  <a:lnTo>
                    <a:pt x="1188" y="1125"/>
                  </a:lnTo>
                  <a:cubicBezTo>
                    <a:pt x="1274" y="962"/>
                    <a:pt x="1158" y="763"/>
                    <a:pt x="972" y="763"/>
                  </a:cubicBezTo>
                  <a:lnTo>
                    <a:pt x="711" y="763"/>
                  </a:lnTo>
                  <a:lnTo>
                    <a:pt x="927" y="363"/>
                  </a:lnTo>
                  <a:cubicBezTo>
                    <a:pt x="990" y="241"/>
                    <a:pt x="943" y="93"/>
                    <a:pt x="826" y="30"/>
                  </a:cubicBezTo>
                  <a:cubicBezTo>
                    <a:pt x="789" y="10"/>
                    <a:pt x="749"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4"/>
            <p:cNvSpPr/>
            <p:nvPr/>
          </p:nvSpPr>
          <p:spPr>
            <a:xfrm>
              <a:off x="4337488" y="4222347"/>
              <a:ext cx="377777" cy="381334"/>
            </a:xfrm>
            <a:custGeom>
              <a:avLst/>
              <a:gdLst/>
              <a:ahLst/>
              <a:cxnLst/>
              <a:rect l="l" t="t" r="r" b="b"/>
              <a:pathLst>
                <a:path w="16571" h="16727" extrusionOk="0">
                  <a:moveTo>
                    <a:pt x="4358" y="487"/>
                  </a:moveTo>
                  <a:cubicBezTo>
                    <a:pt x="4443" y="487"/>
                    <a:pt x="4518" y="545"/>
                    <a:pt x="4538" y="628"/>
                  </a:cubicBezTo>
                  <a:lnTo>
                    <a:pt x="5152" y="3238"/>
                  </a:lnTo>
                  <a:cubicBezTo>
                    <a:pt x="5156" y="3266"/>
                    <a:pt x="5152" y="3294"/>
                    <a:pt x="5137" y="3317"/>
                  </a:cubicBezTo>
                  <a:lnTo>
                    <a:pt x="4693" y="3964"/>
                  </a:lnTo>
                  <a:cubicBezTo>
                    <a:pt x="4583" y="3923"/>
                    <a:pt x="4470" y="3903"/>
                    <a:pt x="4359" y="3903"/>
                  </a:cubicBezTo>
                  <a:cubicBezTo>
                    <a:pt x="4245" y="3903"/>
                    <a:pt x="4133" y="3924"/>
                    <a:pt x="4027" y="3963"/>
                  </a:cubicBezTo>
                  <a:lnTo>
                    <a:pt x="3582" y="3317"/>
                  </a:lnTo>
                  <a:cubicBezTo>
                    <a:pt x="3567" y="3294"/>
                    <a:pt x="3563" y="3266"/>
                    <a:pt x="3567" y="3238"/>
                  </a:cubicBezTo>
                  <a:lnTo>
                    <a:pt x="4181" y="628"/>
                  </a:lnTo>
                  <a:cubicBezTo>
                    <a:pt x="4200" y="545"/>
                    <a:pt x="4272" y="487"/>
                    <a:pt x="4358" y="487"/>
                  </a:cubicBezTo>
                  <a:close/>
                  <a:moveTo>
                    <a:pt x="4360" y="4393"/>
                  </a:moveTo>
                  <a:cubicBezTo>
                    <a:pt x="4586" y="4393"/>
                    <a:pt x="4790" y="4563"/>
                    <a:pt x="4818" y="4803"/>
                  </a:cubicBezTo>
                  <a:cubicBezTo>
                    <a:pt x="4848" y="5058"/>
                    <a:pt x="4665" y="5285"/>
                    <a:pt x="4412" y="5315"/>
                  </a:cubicBezTo>
                  <a:cubicBezTo>
                    <a:pt x="4393" y="5317"/>
                    <a:pt x="4374" y="5318"/>
                    <a:pt x="4356" y="5318"/>
                  </a:cubicBezTo>
                  <a:cubicBezTo>
                    <a:pt x="4126" y="5318"/>
                    <a:pt x="3926" y="5145"/>
                    <a:pt x="3898" y="4910"/>
                  </a:cubicBezTo>
                  <a:cubicBezTo>
                    <a:pt x="3867" y="4635"/>
                    <a:pt x="4080" y="4393"/>
                    <a:pt x="4360" y="4393"/>
                  </a:cubicBezTo>
                  <a:close/>
                  <a:moveTo>
                    <a:pt x="2628" y="4950"/>
                  </a:moveTo>
                  <a:cubicBezTo>
                    <a:pt x="2632" y="4950"/>
                    <a:pt x="2635" y="4950"/>
                    <a:pt x="2638" y="4951"/>
                  </a:cubicBezTo>
                  <a:lnTo>
                    <a:pt x="3419" y="5011"/>
                  </a:lnTo>
                  <a:cubicBezTo>
                    <a:pt x="3458" y="5239"/>
                    <a:pt x="3574" y="5442"/>
                    <a:pt x="3753" y="5589"/>
                  </a:cubicBezTo>
                  <a:lnTo>
                    <a:pt x="3414" y="6296"/>
                  </a:lnTo>
                  <a:cubicBezTo>
                    <a:pt x="3403" y="6322"/>
                    <a:pt x="3381" y="6341"/>
                    <a:pt x="3354" y="6349"/>
                  </a:cubicBezTo>
                  <a:lnTo>
                    <a:pt x="787" y="7121"/>
                  </a:lnTo>
                  <a:cubicBezTo>
                    <a:pt x="769" y="7127"/>
                    <a:pt x="751" y="7129"/>
                    <a:pt x="733" y="7129"/>
                  </a:cubicBezTo>
                  <a:cubicBezTo>
                    <a:pt x="670" y="7129"/>
                    <a:pt x="611" y="7096"/>
                    <a:pt x="578" y="7036"/>
                  </a:cubicBezTo>
                  <a:cubicBezTo>
                    <a:pt x="536" y="6963"/>
                    <a:pt x="547" y="6871"/>
                    <a:pt x="610" y="6813"/>
                  </a:cubicBezTo>
                  <a:lnTo>
                    <a:pt x="2563" y="4976"/>
                  </a:lnTo>
                  <a:cubicBezTo>
                    <a:pt x="2581" y="4959"/>
                    <a:pt x="2605" y="4950"/>
                    <a:pt x="2628" y="4950"/>
                  </a:cubicBezTo>
                  <a:close/>
                  <a:moveTo>
                    <a:pt x="6085" y="4952"/>
                  </a:moveTo>
                  <a:cubicBezTo>
                    <a:pt x="6111" y="4952"/>
                    <a:pt x="6135" y="4961"/>
                    <a:pt x="6155" y="4979"/>
                  </a:cubicBezTo>
                  <a:lnTo>
                    <a:pt x="8108" y="6815"/>
                  </a:lnTo>
                  <a:cubicBezTo>
                    <a:pt x="8169" y="6873"/>
                    <a:pt x="8183" y="6964"/>
                    <a:pt x="8140" y="7039"/>
                  </a:cubicBezTo>
                  <a:cubicBezTo>
                    <a:pt x="8107" y="7096"/>
                    <a:pt x="8048" y="7130"/>
                    <a:pt x="7986" y="7130"/>
                  </a:cubicBezTo>
                  <a:cubicBezTo>
                    <a:pt x="7968" y="7130"/>
                    <a:pt x="7949" y="7127"/>
                    <a:pt x="7932" y="7121"/>
                  </a:cubicBezTo>
                  <a:lnTo>
                    <a:pt x="5365" y="6348"/>
                  </a:lnTo>
                  <a:cubicBezTo>
                    <a:pt x="5338" y="6341"/>
                    <a:pt x="5317" y="6321"/>
                    <a:pt x="5304" y="6296"/>
                  </a:cubicBezTo>
                  <a:lnTo>
                    <a:pt x="4965" y="5589"/>
                  </a:lnTo>
                  <a:cubicBezTo>
                    <a:pt x="5139" y="5445"/>
                    <a:pt x="5260" y="5241"/>
                    <a:pt x="5298" y="5014"/>
                  </a:cubicBezTo>
                  <a:lnTo>
                    <a:pt x="6079" y="4952"/>
                  </a:lnTo>
                  <a:cubicBezTo>
                    <a:pt x="6081" y="4952"/>
                    <a:pt x="6083" y="4952"/>
                    <a:pt x="6085" y="4952"/>
                  </a:cubicBezTo>
                  <a:close/>
                  <a:moveTo>
                    <a:pt x="11327" y="11105"/>
                  </a:moveTo>
                  <a:cubicBezTo>
                    <a:pt x="11390" y="11105"/>
                    <a:pt x="11441" y="11156"/>
                    <a:pt x="11441" y="11219"/>
                  </a:cubicBezTo>
                  <a:lnTo>
                    <a:pt x="11441" y="11779"/>
                  </a:lnTo>
                  <a:lnTo>
                    <a:pt x="10875" y="11779"/>
                  </a:lnTo>
                  <a:lnTo>
                    <a:pt x="10875" y="11219"/>
                  </a:lnTo>
                  <a:lnTo>
                    <a:pt x="10874" y="11219"/>
                  </a:lnTo>
                  <a:cubicBezTo>
                    <a:pt x="10874" y="11156"/>
                    <a:pt x="10925" y="11105"/>
                    <a:pt x="10988" y="11105"/>
                  </a:cubicBezTo>
                  <a:close/>
                  <a:moveTo>
                    <a:pt x="14924" y="11105"/>
                  </a:moveTo>
                  <a:cubicBezTo>
                    <a:pt x="14986" y="11105"/>
                    <a:pt x="15037" y="11157"/>
                    <a:pt x="15037" y="11219"/>
                  </a:cubicBezTo>
                  <a:lnTo>
                    <a:pt x="15037" y="11779"/>
                  </a:lnTo>
                  <a:lnTo>
                    <a:pt x="14471" y="11779"/>
                  </a:lnTo>
                  <a:lnTo>
                    <a:pt x="14471" y="11219"/>
                  </a:lnTo>
                  <a:cubicBezTo>
                    <a:pt x="14471" y="11156"/>
                    <a:pt x="14522" y="11105"/>
                    <a:pt x="14585" y="11105"/>
                  </a:cubicBezTo>
                  <a:close/>
                  <a:moveTo>
                    <a:pt x="16074" y="12272"/>
                  </a:moveTo>
                  <a:lnTo>
                    <a:pt x="16074" y="12818"/>
                  </a:lnTo>
                  <a:lnTo>
                    <a:pt x="9838" y="12818"/>
                  </a:lnTo>
                  <a:lnTo>
                    <a:pt x="9838" y="12272"/>
                  </a:lnTo>
                  <a:close/>
                  <a:moveTo>
                    <a:pt x="13638" y="8740"/>
                  </a:moveTo>
                  <a:cubicBezTo>
                    <a:pt x="14119" y="8740"/>
                    <a:pt x="14510" y="9131"/>
                    <a:pt x="14510" y="9612"/>
                  </a:cubicBezTo>
                  <a:lnTo>
                    <a:pt x="14510" y="10621"/>
                  </a:lnTo>
                  <a:cubicBezTo>
                    <a:pt x="14214" y="10660"/>
                    <a:pt x="13984" y="10913"/>
                    <a:pt x="13984" y="11221"/>
                  </a:cubicBezTo>
                  <a:lnTo>
                    <a:pt x="13984" y="11782"/>
                  </a:lnTo>
                  <a:lnTo>
                    <a:pt x="11932" y="11782"/>
                  </a:lnTo>
                  <a:lnTo>
                    <a:pt x="11932" y="11221"/>
                  </a:lnTo>
                  <a:cubicBezTo>
                    <a:pt x="11932" y="10914"/>
                    <a:pt x="11701" y="10660"/>
                    <a:pt x="11404" y="10621"/>
                  </a:cubicBezTo>
                  <a:lnTo>
                    <a:pt x="11404" y="10514"/>
                  </a:lnTo>
                  <a:cubicBezTo>
                    <a:pt x="11402" y="10155"/>
                    <a:pt x="11109" y="9864"/>
                    <a:pt x="10752" y="9864"/>
                  </a:cubicBezTo>
                  <a:lnTo>
                    <a:pt x="8843" y="9864"/>
                  </a:lnTo>
                  <a:cubicBezTo>
                    <a:pt x="8485" y="9864"/>
                    <a:pt x="8194" y="10155"/>
                    <a:pt x="8194" y="10514"/>
                  </a:cubicBezTo>
                  <a:lnTo>
                    <a:pt x="8194" y="13052"/>
                  </a:lnTo>
                  <a:cubicBezTo>
                    <a:pt x="8194" y="13224"/>
                    <a:pt x="8054" y="13364"/>
                    <a:pt x="7882" y="13364"/>
                  </a:cubicBezTo>
                  <a:lnTo>
                    <a:pt x="5583" y="13364"/>
                  </a:lnTo>
                  <a:lnTo>
                    <a:pt x="5538" y="12427"/>
                  </a:lnTo>
                  <a:lnTo>
                    <a:pt x="6551" y="12427"/>
                  </a:lnTo>
                  <a:cubicBezTo>
                    <a:pt x="6938" y="12427"/>
                    <a:pt x="7254" y="12114"/>
                    <a:pt x="7254" y="11726"/>
                  </a:cubicBezTo>
                  <a:lnTo>
                    <a:pt x="7254" y="9612"/>
                  </a:lnTo>
                  <a:cubicBezTo>
                    <a:pt x="7254" y="9131"/>
                    <a:pt x="7645" y="8740"/>
                    <a:pt x="8129" y="8740"/>
                  </a:cubicBezTo>
                  <a:close/>
                  <a:moveTo>
                    <a:pt x="5969" y="15381"/>
                  </a:moveTo>
                  <a:lnTo>
                    <a:pt x="5969" y="16230"/>
                  </a:lnTo>
                  <a:lnTo>
                    <a:pt x="2751" y="16230"/>
                  </a:lnTo>
                  <a:lnTo>
                    <a:pt x="2751" y="15381"/>
                  </a:lnTo>
                  <a:close/>
                  <a:moveTo>
                    <a:pt x="4363" y="0"/>
                  </a:moveTo>
                  <a:cubicBezTo>
                    <a:pt x="4049" y="0"/>
                    <a:pt x="3781" y="214"/>
                    <a:pt x="3708" y="520"/>
                  </a:cubicBezTo>
                  <a:lnTo>
                    <a:pt x="3094" y="3128"/>
                  </a:lnTo>
                  <a:cubicBezTo>
                    <a:pt x="3056" y="3288"/>
                    <a:pt x="3090" y="3459"/>
                    <a:pt x="3183" y="3596"/>
                  </a:cubicBezTo>
                  <a:lnTo>
                    <a:pt x="3630" y="4248"/>
                  </a:lnTo>
                  <a:cubicBezTo>
                    <a:pt x="3560" y="4333"/>
                    <a:pt x="3508" y="4424"/>
                    <a:pt x="3468" y="4527"/>
                  </a:cubicBezTo>
                  <a:lnTo>
                    <a:pt x="2681" y="4465"/>
                  </a:lnTo>
                  <a:cubicBezTo>
                    <a:pt x="2664" y="4464"/>
                    <a:pt x="2648" y="4463"/>
                    <a:pt x="2631" y="4463"/>
                  </a:cubicBezTo>
                  <a:cubicBezTo>
                    <a:pt x="2482" y="4463"/>
                    <a:pt x="2340" y="4520"/>
                    <a:pt x="2232" y="4622"/>
                  </a:cubicBezTo>
                  <a:lnTo>
                    <a:pt x="279" y="6458"/>
                  </a:lnTo>
                  <a:cubicBezTo>
                    <a:pt x="52" y="6674"/>
                    <a:pt x="1" y="7012"/>
                    <a:pt x="157" y="7283"/>
                  </a:cubicBezTo>
                  <a:cubicBezTo>
                    <a:pt x="279" y="7498"/>
                    <a:pt x="503" y="7621"/>
                    <a:pt x="737" y="7621"/>
                  </a:cubicBezTo>
                  <a:cubicBezTo>
                    <a:pt x="740" y="7621"/>
                    <a:pt x="743" y="7621"/>
                    <a:pt x="746" y="7621"/>
                  </a:cubicBezTo>
                  <a:cubicBezTo>
                    <a:pt x="910" y="7621"/>
                    <a:pt x="829" y="7614"/>
                    <a:pt x="3464" y="6830"/>
                  </a:cubicBezTo>
                  <a:lnTo>
                    <a:pt x="3464" y="6830"/>
                  </a:lnTo>
                  <a:lnTo>
                    <a:pt x="3352" y="9085"/>
                  </a:lnTo>
                  <a:cubicBezTo>
                    <a:pt x="3345" y="9220"/>
                    <a:pt x="3450" y="9335"/>
                    <a:pt x="3585" y="9342"/>
                  </a:cubicBezTo>
                  <a:lnTo>
                    <a:pt x="3598" y="9342"/>
                  </a:lnTo>
                  <a:cubicBezTo>
                    <a:pt x="3728" y="9342"/>
                    <a:pt x="3835" y="9241"/>
                    <a:pt x="3842" y="9109"/>
                  </a:cubicBezTo>
                  <a:lnTo>
                    <a:pt x="3983" y="6258"/>
                  </a:lnTo>
                  <a:lnTo>
                    <a:pt x="4205" y="5797"/>
                  </a:lnTo>
                  <a:cubicBezTo>
                    <a:pt x="4258" y="5806"/>
                    <a:pt x="4311" y="5810"/>
                    <a:pt x="4365" y="5810"/>
                  </a:cubicBezTo>
                  <a:cubicBezTo>
                    <a:pt x="4419" y="5810"/>
                    <a:pt x="4473" y="5806"/>
                    <a:pt x="4526" y="5797"/>
                  </a:cubicBezTo>
                  <a:lnTo>
                    <a:pt x="4748" y="6258"/>
                  </a:lnTo>
                  <a:lnTo>
                    <a:pt x="5174" y="14892"/>
                  </a:lnTo>
                  <a:lnTo>
                    <a:pt x="3557" y="14892"/>
                  </a:lnTo>
                  <a:lnTo>
                    <a:pt x="3786" y="10251"/>
                  </a:lnTo>
                  <a:cubicBezTo>
                    <a:pt x="3793" y="10117"/>
                    <a:pt x="3690" y="10000"/>
                    <a:pt x="3553" y="9996"/>
                  </a:cubicBezTo>
                  <a:cubicBezTo>
                    <a:pt x="3548" y="9995"/>
                    <a:pt x="3544" y="9995"/>
                    <a:pt x="3540" y="9995"/>
                  </a:cubicBezTo>
                  <a:cubicBezTo>
                    <a:pt x="3410" y="9995"/>
                    <a:pt x="3303" y="10096"/>
                    <a:pt x="3297" y="10228"/>
                  </a:cubicBezTo>
                  <a:lnTo>
                    <a:pt x="3066" y="14894"/>
                  </a:lnTo>
                  <a:lnTo>
                    <a:pt x="2681" y="14894"/>
                  </a:lnTo>
                  <a:cubicBezTo>
                    <a:pt x="2452" y="14894"/>
                    <a:pt x="2269" y="15079"/>
                    <a:pt x="2269" y="15306"/>
                  </a:cubicBezTo>
                  <a:lnTo>
                    <a:pt x="2269" y="16313"/>
                  </a:lnTo>
                  <a:cubicBezTo>
                    <a:pt x="2269" y="16541"/>
                    <a:pt x="2455" y="16727"/>
                    <a:pt x="2681" y="16727"/>
                  </a:cubicBezTo>
                  <a:lnTo>
                    <a:pt x="6053" y="16727"/>
                  </a:lnTo>
                  <a:cubicBezTo>
                    <a:pt x="6280" y="16727"/>
                    <a:pt x="6464" y="16541"/>
                    <a:pt x="6464" y="16313"/>
                  </a:cubicBezTo>
                  <a:lnTo>
                    <a:pt x="6464" y="15306"/>
                  </a:lnTo>
                  <a:cubicBezTo>
                    <a:pt x="6464" y="15079"/>
                    <a:pt x="6279" y="14894"/>
                    <a:pt x="6053" y="14894"/>
                  </a:cubicBezTo>
                  <a:lnTo>
                    <a:pt x="5665" y="14894"/>
                  </a:lnTo>
                  <a:lnTo>
                    <a:pt x="5613" y="13858"/>
                  </a:lnTo>
                  <a:lnTo>
                    <a:pt x="7889" y="13858"/>
                  </a:lnTo>
                  <a:cubicBezTo>
                    <a:pt x="8332" y="13858"/>
                    <a:pt x="8692" y="13498"/>
                    <a:pt x="8692" y="13055"/>
                  </a:cubicBezTo>
                  <a:lnTo>
                    <a:pt x="8692" y="10518"/>
                  </a:lnTo>
                  <a:cubicBezTo>
                    <a:pt x="8692" y="10429"/>
                    <a:pt x="8763" y="10358"/>
                    <a:pt x="8850" y="10358"/>
                  </a:cubicBezTo>
                  <a:lnTo>
                    <a:pt x="10759" y="10358"/>
                  </a:lnTo>
                  <a:cubicBezTo>
                    <a:pt x="10847" y="10358"/>
                    <a:pt x="10918" y="10429"/>
                    <a:pt x="10918" y="10518"/>
                  </a:cubicBezTo>
                  <a:lnTo>
                    <a:pt x="10918" y="10625"/>
                  </a:lnTo>
                  <a:cubicBezTo>
                    <a:pt x="10620" y="10663"/>
                    <a:pt x="10390" y="10916"/>
                    <a:pt x="10390" y="11225"/>
                  </a:cubicBezTo>
                  <a:lnTo>
                    <a:pt x="10390" y="11785"/>
                  </a:lnTo>
                  <a:lnTo>
                    <a:pt x="9769" y="11785"/>
                  </a:lnTo>
                  <a:cubicBezTo>
                    <a:pt x="9540" y="11785"/>
                    <a:pt x="9353" y="11973"/>
                    <a:pt x="9353" y="12201"/>
                  </a:cubicBezTo>
                  <a:lnTo>
                    <a:pt x="9353" y="12896"/>
                  </a:lnTo>
                  <a:cubicBezTo>
                    <a:pt x="9353" y="13124"/>
                    <a:pt x="9540" y="13312"/>
                    <a:pt x="9769" y="13312"/>
                  </a:cubicBezTo>
                  <a:lnTo>
                    <a:pt x="9999" y="13312"/>
                  </a:lnTo>
                  <a:lnTo>
                    <a:pt x="9999" y="13921"/>
                  </a:lnTo>
                  <a:cubicBezTo>
                    <a:pt x="9999" y="14057"/>
                    <a:pt x="10108" y="14167"/>
                    <a:pt x="10244" y="14167"/>
                  </a:cubicBezTo>
                  <a:cubicBezTo>
                    <a:pt x="10380" y="14167"/>
                    <a:pt x="10489" y="14057"/>
                    <a:pt x="10489" y="13921"/>
                  </a:cubicBezTo>
                  <a:lnTo>
                    <a:pt x="10489" y="13312"/>
                  </a:lnTo>
                  <a:lnTo>
                    <a:pt x="15435" y="13312"/>
                  </a:lnTo>
                  <a:lnTo>
                    <a:pt x="15435" y="16236"/>
                  </a:lnTo>
                  <a:lnTo>
                    <a:pt x="10489" y="16236"/>
                  </a:lnTo>
                  <a:lnTo>
                    <a:pt x="10489" y="15065"/>
                  </a:lnTo>
                  <a:cubicBezTo>
                    <a:pt x="10489" y="14929"/>
                    <a:pt x="10380" y="14819"/>
                    <a:pt x="10244" y="14819"/>
                  </a:cubicBezTo>
                  <a:cubicBezTo>
                    <a:pt x="10108" y="14819"/>
                    <a:pt x="9999" y="14929"/>
                    <a:pt x="9999" y="15065"/>
                  </a:cubicBezTo>
                  <a:lnTo>
                    <a:pt x="9999" y="16311"/>
                  </a:lnTo>
                  <a:cubicBezTo>
                    <a:pt x="9999" y="16539"/>
                    <a:pt x="10185" y="16727"/>
                    <a:pt x="10415" y="16727"/>
                  </a:cubicBezTo>
                  <a:lnTo>
                    <a:pt x="15509" y="16727"/>
                  </a:lnTo>
                  <a:cubicBezTo>
                    <a:pt x="15738" y="16727"/>
                    <a:pt x="15926" y="16539"/>
                    <a:pt x="15926" y="16311"/>
                  </a:cubicBezTo>
                  <a:lnTo>
                    <a:pt x="15926" y="13313"/>
                  </a:lnTo>
                  <a:lnTo>
                    <a:pt x="16154" y="13313"/>
                  </a:lnTo>
                  <a:cubicBezTo>
                    <a:pt x="16384" y="13313"/>
                    <a:pt x="16571" y="13126"/>
                    <a:pt x="16571" y="12897"/>
                  </a:cubicBezTo>
                  <a:lnTo>
                    <a:pt x="16571" y="12204"/>
                  </a:lnTo>
                  <a:cubicBezTo>
                    <a:pt x="16562" y="11967"/>
                    <a:pt x="16377" y="11782"/>
                    <a:pt x="16147" y="11782"/>
                  </a:cubicBezTo>
                  <a:lnTo>
                    <a:pt x="15526" y="11782"/>
                  </a:lnTo>
                  <a:lnTo>
                    <a:pt x="15526" y="11221"/>
                  </a:lnTo>
                  <a:cubicBezTo>
                    <a:pt x="15526" y="10914"/>
                    <a:pt x="15296" y="10660"/>
                    <a:pt x="15000" y="10621"/>
                  </a:cubicBezTo>
                  <a:lnTo>
                    <a:pt x="15000" y="9612"/>
                  </a:lnTo>
                  <a:cubicBezTo>
                    <a:pt x="15000" y="8861"/>
                    <a:pt x="14388" y="8249"/>
                    <a:pt x="13635" y="8249"/>
                  </a:cubicBezTo>
                  <a:lnTo>
                    <a:pt x="8128" y="8249"/>
                  </a:lnTo>
                  <a:cubicBezTo>
                    <a:pt x="7376" y="8249"/>
                    <a:pt x="6763" y="8861"/>
                    <a:pt x="6763" y="9612"/>
                  </a:cubicBezTo>
                  <a:lnTo>
                    <a:pt x="6763" y="11726"/>
                  </a:lnTo>
                  <a:cubicBezTo>
                    <a:pt x="6763" y="11841"/>
                    <a:pt x="6669" y="11937"/>
                    <a:pt x="6551" y="11937"/>
                  </a:cubicBezTo>
                  <a:lnTo>
                    <a:pt x="5514" y="11937"/>
                  </a:lnTo>
                  <a:lnTo>
                    <a:pt x="5263" y="6829"/>
                  </a:lnTo>
                  <a:lnTo>
                    <a:pt x="7792" y="7591"/>
                  </a:lnTo>
                  <a:cubicBezTo>
                    <a:pt x="7856" y="7611"/>
                    <a:pt x="7922" y="7620"/>
                    <a:pt x="7987" y="7620"/>
                  </a:cubicBezTo>
                  <a:cubicBezTo>
                    <a:pt x="8221" y="7620"/>
                    <a:pt x="8445" y="7497"/>
                    <a:pt x="8568" y="7283"/>
                  </a:cubicBezTo>
                  <a:cubicBezTo>
                    <a:pt x="8725" y="7012"/>
                    <a:pt x="8675" y="6674"/>
                    <a:pt x="8447" y="6458"/>
                  </a:cubicBezTo>
                  <a:lnTo>
                    <a:pt x="6494" y="4622"/>
                  </a:lnTo>
                  <a:cubicBezTo>
                    <a:pt x="6385" y="4520"/>
                    <a:pt x="6240" y="4464"/>
                    <a:pt x="6092" y="4464"/>
                  </a:cubicBezTo>
                  <a:cubicBezTo>
                    <a:pt x="6077" y="4464"/>
                    <a:pt x="6061" y="4464"/>
                    <a:pt x="6046" y="4465"/>
                  </a:cubicBezTo>
                  <a:lnTo>
                    <a:pt x="5256" y="4527"/>
                  </a:lnTo>
                  <a:cubicBezTo>
                    <a:pt x="5218" y="4424"/>
                    <a:pt x="5161" y="4330"/>
                    <a:pt x="5095" y="4248"/>
                  </a:cubicBezTo>
                  <a:lnTo>
                    <a:pt x="5545" y="3596"/>
                  </a:lnTo>
                  <a:cubicBezTo>
                    <a:pt x="5638" y="3459"/>
                    <a:pt x="5669" y="3288"/>
                    <a:pt x="5631" y="3128"/>
                  </a:cubicBezTo>
                  <a:lnTo>
                    <a:pt x="5017" y="520"/>
                  </a:lnTo>
                  <a:cubicBezTo>
                    <a:pt x="4946" y="214"/>
                    <a:pt x="4677" y="0"/>
                    <a:pt x="4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0" name="Google Shape;2170;p84"/>
          <p:cNvSpPr txBox="1">
            <a:spLocks noGrp="1"/>
          </p:cNvSpPr>
          <p:nvPr>
            <p:ph type="subTitle" idx="4294967295"/>
          </p:nvPr>
        </p:nvSpPr>
        <p:spPr>
          <a:xfrm>
            <a:off x="683259" y="1803603"/>
            <a:ext cx="2316784" cy="615600"/>
          </a:xfrm>
          <a:prstGeom prst="rect">
            <a:avLst/>
          </a:prstGeom>
        </p:spPr>
        <p:txBody>
          <a:bodyPr spcFirstLastPara="1" wrap="square" lIns="90000" tIns="91425" rIns="90000" bIns="91425" anchor="t" anchorCtr="0">
            <a:noAutofit/>
          </a:bodyPr>
          <a:lstStyle/>
          <a:p>
            <a:pPr marL="0" lvl="0" indent="0" algn="ctr" rtl="0">
              <a:lnSpc>
                <a:spcPct val="100000"/>
              </a:lnSpc>
              <a:spcBef>
                <a:spcPts val="0"/>
              </a:spcBef>
              <a:spcAft>
                <a:spcPts val="0"/>
              </a:spcAft>
              <a:buNone/>
            </a:pPr>
            <a:r>
              <a:rPr lang="en" dirty="0">
                <a:latin typeface="Space Grotesk" pitchFamily="2" charset="0"/>
                <a:cs typeface="Space Grotesk" pitchFamily="2" charset="0"/>
              </a:rPr>
              <a:t>Research Paper, Simulations, Proof of Concept and Prototype</a:t>
            </a:r>
            <a:endParaRPr dirty="0">
              <a:latin typeface="Space Grotesk" pitchFamily="2" charset="0"/>
              <a:cs typeface="Space Grotesk" pitchFamily="2" charset="0"/>
            </a:endParaRPr>
          </a:p>
        </p:txBody>
      </p:sp>
      <p:sp>
        <p:nvSpPr>
          <p:cNvPr id="2171" name="Google Shape;2171;p84"/>
          <p:cNvSpPr txBox="1">
            <a:spLocks noGrp="1"/>
          </p:cNvSpPr>
          <p:nvPr>
            <p:ph type="title" idx="4294967295"/>
          </p:nvPr>
        </p:nvSpPr>
        <p:spPr>
          <a:xfrm>
            <a:off x="720000" y="1299525"/>
            <a:ext cx="2246400" cy="461700"/>
          </a:xfrm>
          <a:prstGeom prst="rect">
            <a:avLst/>
          </a:prstGeom>
        </p:spPr>
        <p:txBody>
          <a:bodyPr spcFirstLastPara="1" wrap="square" lIns="90000" tIns="91425" rIns="90000" bIns="91425" anchor="t" anchorCtr="0">
            <a:noAutofit/>
          </a:bodyPr>
          <a:lstStyle/>
          <a:p>
            <a:pPr marL="0" lvl="0" indent="0" algn="ctr" rtl="0">
              <a:lnSpc>
                <a:spcPct val="100000"/>
              </a:lnSpc>
              <a:spcBef>
                <a:spcPts val="0"/>
              </a:spcBef>
              <a:spcAft>
                <a:spcPts val="0"/>
              </a:spcAft>
              <a:buNone/>
            </a:pPr>
            <a:r>
              <a:rPr lang="en" sz="1800" dirty="0"/>
              <a:t>PROGRESS</a:t>
            </a:r>
            <a:endParaRPr sz="1800" dirty="0"/>
          </a:p>
        </p:txBody>
      </p:sp>
      <p:sp>
        <p:nvSpPr>
          <p:cNvPr id="2172" name="Google Shape;2172;p84"/>
          <p:cNvSpPr txBox="1">
            <a:spLocks noGrp="1"/>
          </p:cNvSpPr>
          <p:nvPr>
            <p:ph type="title" idx="4294967295"/>
          </p:nvPr>
        </p:nvSpPr>
        <p:spPr>
          <a:xfrm>
            <a:off x="4358397" y="1299525"/>
            <a:ext cx="2246400" cy="461700"/>
          </a:xfrm>
          <a:prstGeom prst="rect">
            <a:avLst/>
          </a:prstGeom>
        </p:spPr>
        <p:txBody>
          <a:bodyPr spcFirstLastPara="1" wrap="square" lIns="90000" tIns="91425" rIns="90000" bIns="91425" anchor="t" anchorCtr="0">
            <a:noAutofit/>
          </a:bodyPr>
          <a:lstStyle/>
          <a:p>
            <a:pPr marL="0" lvl="0" indent="0" algn="ctr" rtl="0">
              <a:lnSpc>
                <a:spcPct val="100000"/>
              </a:lnSpc>
              <a:spcBef>
                <a:spcPts val="0"/>
              </a:spcBef>
              <a:spcAft>
                <a:spcPts val="0"/>
              </a:spcAft>
              <a:buNone/>
            </a:pPr>
            <a:r>
              <a:rPr lang="en" sz="1800" dirty="0"/>
              <a:t>GOAL 2</a:t>
            </a:r>
            <a:endParaRPr sz="1800" dirty="0"/>
          </a:p>
        </p:txBody>
      </p:sp>
      <p:sp>
        <p:nvSpPr>
          <p:cNvPr id="2173" name="Google Shape;2173;p84"/>
          <p:cNvSpPr txBox="1">
            <a:spLocks noGrp="1"/>
          </p:cNvSpPr>
          <p:nvPr>
            <p:ph type="subTitle" idx="4294967295"/>
          </p:nvPr>
        </p:nvSpPr>
        <p:spPr>
          <a:xfrm>
            <a:off x="4200899" y="1807295"/>
            <a:ext cx="2557391" cy="615600"/>
          </a:xfrm>
          <a:prstGeom prst="rect">
            <a:avLst/>
          </a:prstGeom>
        </p:spPr>
        <p:txBody>
          <a:bodyPr spcFirstLastPara="1" wrap="square" lIns="90000" tIns="91425" rIns="90000" bIns="91425" anchor="t" anchorCtr="0">
            <a:noAutofit/>
          </a:bodyPr>
          <a:lstStyle/>
          <a:p>
            <a:pPr marL="0" indent="0" algn="ctr">
              <a:lnSpc>
                <a:spcPct val="100000"/>
              </a:lnSpc>
              <a:buNone/>
            </a:pPr>
            <a:r>
              <a:rPr lang="en" dirty="0">
                <a:latin typeface="Space Grotesk" pitchFamily="2" charset="0"/>
                <a:cs typeface="Space Grotesk" pitchFamily="2" charset="0"/>
              </a:rPr>
              <a:t>Get manufacturer samples and modify designs for ease of manufacuting</a:t>
            </a:r>
            <a:endParaRPr dirty="0">
              <a:latin typeface="Space Grotesk" pitchFamily="2" charset="0"/>
              <a:cs typeface="Space Grotesk" pitchFamily="2" charset="0"/>
            </a:endParaRPr>
          </a:p>
        </p:txBody>
      </p:sp>
      <p:sp>
        <p:nvSpPr>
          <p:cNvPr id="2174" name="Google Shape;2174;p84"/>
          <p:cNvSpPr/>
          <p:nvPr/>
        </p:nvSpPr>
        <p:spPr>
          <a:xfrm flipH="1">
            <a:off x="5450406" y="176123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4"/>
          <p:cNvSpPr/>
          <p:nvPr/>
        </p:nvSpPr>
        <p:spPr>
          <a:xfrm flipH="1">
            <a:off x="5554641" y="176123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4"/>
          <p:cNvSpPr/>
          <p:nvPr/>
        </p:nvSpPr>
        <p:spPr>
          <a:xfrm flipH="1">
            <a:off x="5349270" y="176123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4"/>
          <p:cNvSpPr/>
          <p:nvPr/>
        </p:nvSpPr>
        <p:spPr>
          <a:xfrm flipH="1">
            <a:off x="1812010" y="176123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4"/>
          <p:cNvSpPr/>
          <p:nvPr/>
        </p:nvSpPr>
        <p:spPr>
          <a:xfrm flipH="1">
            <a:off x="1916244" y="1761236"/>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4"/>
          <p:cNvSpPr/>
          <p:nvPr/>
        </p:nvSpPr>
        <p:spPr>
          <a:xfrm flipH="1">
            <a:off x="1710873" y="1761236"/>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171"/>
                                        </p:tgtEl>
                                        <p:attrNameLst>
                                          <p:attrName>style.visibility</p:attrName>
                                        </p:attrNameLst>
                                      </p:cBhvr>
                                      <p:to>
                                        <p:strVal val="visible"/>
                                      </p:to>
                                    </p:set>
                                    <p:animEffect transition="in" filter="fade">
                                      <p:cBhvr>
                                        <p:cTn id="7" dur="1500"/>
                                        <p:tgtEl>
                                          <p:spTgt spid="2171"/>
                                        </p:tgtEl>
                                      </p:cBhvr>
                                    </p:animEffect>
                                  </p:childTnLst>
                                </p:cTn>
                              </p:par>
                              <p:par>
                                <p:cTn id="8" presetID="10" presetClass="entr" presetSubtype="0" fill="hold" nodeType="withEffect">
                                  <p:stCondLst>
                                    <p:cond delay="0"/>
                                  </p:stCondLst>
                                  <p:childTnLst>
                                    <p:set>
                                      <p:cBhvr>
                                        <p:cTn id="9" dur="1" fill="hold">
                                          <p:stCondLst>
                                            <p:cond delay="0"/>
                                          </p:stCondLst>
                                        </p:cTn>
                                        <p:tgtEl>
                                          <p:spTgt spid="2170"/>
                                        </p:tgtEl>
                                        <p:attrNameLst>
                                          <p:attrName>style.visibility</p:attrName>
                                        </p:attrNameLst>
                                      </p:cBhvr>
                                      <p:to>
                                        <p:strVal val="visible"/>
                                      </p:to>
                                    </p:set>
                                    <p:animEffect transition="in" filter="fade">
                                      <p:cBhvr>
                                        <p:cTn id="10" dur="1500"/>
                                        <p:tgtEl>
                                          <p:spTgt spid="2170"/>
                                        </p:tgtEl>
                                      </p:cBhvr>
                                    </p:animEffect>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2179"/>
                                        </p:tgtEl>
                                        <p:attrNameLst>
                                          <p:attrName>style.visibility</p:attrName>
                                        </p:attrNameLst>
                                      </p:cBhvr>
                                      <p:to>
                                        <p:strVal val="visible"/>
                                      </p:to>
                                    </p:set>
                                  </p:childTnLst>
                                </p:cTn>
                              </p:par>
                            </p:childTnLst>
                          </p:cTn>
                        </p:par>
                        <p:par>
                          <p:cTn id="14" fill="hold">
                            <p:stCondLst>
                              <p:cond delay="2000"/>
                            </p:stCondLst>
                            <p:childTnLst>
                              <p:par>
                                <p:cTn id="15" presetID="1" presetClass="entr" presetSubtype="0" fill="hold" nodeType="afterEffect">
                                  <p:stCondLst>
                                    <p:cond delay="0"/>
                                  </p:stCondLst>
                                  <p:childTnLst>
                                    <p:set>
                                      <p:cBhvr>
                                        <p:cTn id="16" dur="1" fill="hold">
                                          <p:stCondLst>
                                            <p:cond delay="0"/>
                                          </p:stCondLst>
                                        </p:cTn>
                                        <p:tgtEl>
                                          <p:spTgt spid="2177"/>
                                        </p:tgtEl>
                                        <p:attrNameLst>
                                          <p:attrName>style.visibility</p:attrName>
                                        </p:attrNameLst>
                                      </p:cBhvr>
                                      <p:to>
                                        <p:strVal val="visible"/>
                                      </p:to>
                                    </p:set>
                                  </p:childTnLst>
                                </p:cTn>
                              </p:par>
                            </p:childTnLst>
                          </p:cTn>
                        </p:par>
                        <p:par>
                          <p:cTn id="17" fill="hold">
                            <p:stCondLst>
                              <p:cond delay="2500"/>
                            </p:stCondLst>
                            <p:childTnLst>
                              <p:par>
                                <p:cTn id="18" presetID="1" presetClass="entr" presetSubtype="0" fill="hold" nodeType="afterEffect">
                                  <p:stCondLst>
                                    <p:cond delay="0"/>
                                  </p:stCondLst>
                                  <p:childTnLst>
                                    <p:set>
                                      <p:cBhvr>
                                        <p:cTn id="19" dur="1" fill="hold">
                                          <p:stCondLst>
                                            <p:cond delay="0"/>
                                          </p:stCondLst>
                                        </p:cTn>
                                        <p:tgtEl>
                                          <p:spTgt spid="2178"/>
                                        </p:tgtEl>
                                        <p:attrNameLst>
                                          <p:attrName>style.visibility</p:attrName>
                                        </p:attrNameLst>
                                      </p:cBhvr>
                                      <p:to>
                                        <p:strVal val="visible"/>
                                      </p:to>
                                    </p:set>
                                  </p:childTnLst>
                                </p:cTn>
                              </p:par>
                            </p:childTnLst>
                          </p:cTn>
                        </p:par>
                        <p:par>
                          <p:cTn id="20" fill="hold">
                            <p:stCondLst>
                              <p:cond delay="3000"/>
                            </p:stCondLst>
                            <p:childTnLst>
                              <p:par>
                                <p:cTn id="21" presetID="10" presetClass="entr" presetSubtype="0" fill="hold" nodeType="afterEffect">
                                  <p:stCondLst>
                                    <p:cond delay="0"/>
                                  </p:stCondLst>
                                  <p:childTnLst>
                                    <p:set>
                                      <p:cBhvr>
                                        <p:cTn id="22" dur="1" fill="hold">
                                          <p:stCondLst>
                                            <p:cond delay="0"/>
                                          </p:stCondLst>
                                        </p:cTn>
                                        <p:tgtEl>
                                          <p:spTgt spid="2118"/>
                                        </p:tgtEl>
                                        <p:attrNameLst>
                                          <p:attrName>style.visibility</p:attrName>
                                        </p:attrNameLst>
                                      </p:cBhvr>
                                      <p:to>
                                        <p:strVal val="visible"/>
                                      </p:to>
                                    </p:set>
                                    <p:animEffect transition="in" filter="fade">
                                      <p:cBhvr>
                                        <p:cTn id="23" dur="1500"/>
                                        <p:tgtEl>
                                          <p:spTgt spid="2118"/>
                                        </p:tgtEl>
                                      </p:cBhvr>
                                    </p:animEffect>
                                  </p:childTnLst>
                                </p:cTn>
                              </p:par>
                              <p:par>
                                <p:cTn id="24" presetID="10" presetClass="entr" presetSubtype="0" fill="hold" nodeType="withEffect">
                                  <p:stCondLst>
                                    <p:cond delay="0"/>
                                  </p:stCondLst>
                                  <p:childTnLst>
                                    <p:set>
                                      <p:cBhvr>
                                        <p:cTn id="25" dur="1" fill="hold">
                                          <p:stCondLst>
                                            <p:cond delay="0"/>
                                          </p:stCondLst>
                                        </p:cTn>
                                        <p:tgtEl>
                                          <p:spTgt spid="2120"/>
                                        </p:tgtEl>
                                        <p:attrNameLst>
                                          <p:attrName>style.visibility</p:attrName>
                                        </p:attrNameLst>
                                      </p:cBhvr>
                                      <p:to>
                                        <p:strVal val="visible"/>
                                      </p:to>
                                    </p:set>
                                    <p:animEffect transition="in" filter="fade">
                                      <p:cBhvr>
                                        <p:cTn id="26" dur="1500"/>
                                        <p:tgtEl>
                                          <p:spTgt spid="2120"/>
                                        </p:tgtEl>
                                      </p:cBhvr>
                                    </p:animEffect>
                                  </p:childTnLst>
                                </p:cTn>
                              </p:par>
                            </p:childTnLst>
                          </p:cTn>
                        </p:par>
                        <p:par>
                          <p:cTn id="27" fill="hold">
                            <p:stCondLst>
                              <p:cond delay="4500"/>
                            </p:stCondLst>
                            <p:childTnLst>
                              <p:par>
                                <p:cTn id="28" presetID="1" presetClass="entr" presetSubtype="0" fill="hold" nodeType="afterEffect">
                                  <p:stCondLst>
                                    <p:cond delay="0"/>
                                  </p:stCondLst>
                                  <p:childTnLst>
                                    <p:set>
                                      <p:cBhvr>
                                        <p:cTn id="29" dur="1" fill="hold">
                                          <p:stCondLst>
                                            <p:cond delay="0"/>
                                          </p:stCondLst>
                                        </p:cTn>
                                        <p:tgtEl>
                                          <p:spTgt spid="2132"/>
                                        </p:tgtEl>
                                        <p:attrNameLst>
                                          <p:attrName>style.visibility</p:attrName>
                                        </p:attrNameLst>
                                      </p:cBhvr>
                                      <p:to>
                                        <p:strVal val="visible"/>
                                      </p:to>
                                    </p:set>
                                  </p:childTnLst>
                                </p:cTn>
                              </p:par>
                            </p:childTnLst>
                          </p:cTn>
                        </p:par>
                        <p:par>
                          <p:cTn id="30" fill="hold">
                            <p:stCondLst>
                              <p:cond delay="5000"/>
                            </p:stCondLst>
                            <p:childTnLst>
                              <p:par>
                                <p:cTn id="31" presetID="1" presetClass="entr" presetSubtype="0" fill="hold" nodeType="afterEffect">
                                  <p:stCondLst>
                                    <p:cond delay="0"/>
                                  </p:stCondLst>
                                  <p:childTnLst>
                                    <p:set>
                                      <p:cBhvr>
                                        <p:cTn id="32" dur="1" fill="hold">
                                          <p:stCondLst>
                                            <p:cond delay="0"/>
                                          </p:stCondLst>
                                        </p:cTn>
                                        <p:tgtEl>
                                          <p:spTgt spid="2130"/>
                                        </p:tgtEl>
                                        <p:attrNameLst>
                                          <p:attrName>style.visibility</p:attrName>
                                        </p:attrNameLst>
                                      </p:cBhvr>
                                      <p:to>
                                        <p:strVal val="visible"/>
                                      </p:to>
                                    </p:set>
                                  </p:childTnLst>
                                </p:cTn>
                              </p:par>
                            </p:childTnLst>
                          </p:cTn>
                        </p:par>
                        <p:par>
                          <p:cTn id="33" fill="hold">
                            <p:stCondLst>
                              <p:cond delay="5500"/>
                            </p:stCondLst>
                            <p:childTnLst>
                              <p:par>
                                <p:cTn id="34" presetID="1" presetClass="entr" presetSubtype="0" fill="hold" nodeType="afterEffect">
                                  <p:stCondLst>
                                    <p:cond delay="0"/>
                                  </p:stCondLst>
                                  <p:childTnLst>
                                    <p:set>
                                      <p:cBhvr>
                                        <p:cTn id="35" dur="1" fill="hold">
                                          <p:stCondLst>
                                            <p:cond delay="0"/>
                                          </p:stCondLst>
                                        </p:cTn>
                                        <p:tgtEl>
                                          <p:spTgt spid="2131"/>
                                        </p:tgtEl>
                                        <p:attrNameLst>
                                          <p:attrName>style.visibility</p:attrName>
                                        </p:attrNameLst>
                                      </p:cBhvr>
                                      <p:to>
                                        <p:strVal val="visible"/>
                                      </p:to>
                                    </p:set>
                                  </p:childTnLst>
                                </p:cTn>
                              </p:par>
                            </p:childTnLst>
                          </p:cTn>
                        </p:par>
                        <p:par>
                          <p:cTn id="36" fill="hold">
                            <p:stCondLst>
                              <p:cond delay="6000"/>
                            </p:stCondLst>
                            <p:childTnLst>
                              <p:par>
                                <p:cTn id="37" presetID="10" presetClass="entr" presetSubtype="0" fill="hold" nodeType="afterEffect">
                                  <p:stCondLst>
                                    <p:cond delay="0"/>
                                  </p:stCondLst>
                                  <p:childTnLst>
                                    <p:set>
                                      <p:cBhvr>
                                        <p:cTn id="38" dur="1" fill="hold">
                                          <p:stCondLst>
                                            <p:cond delay="0"/>
                                          </p:stCondLst>
                                        </p:cTn>
                                        <p:tgtEl>
                                          <p:spTgt spid="2172"/>
                                        </p:tgtEl>
                                        <p:attrNameLst>
                                          <p:attrName>style.visibility</p:attrName>
                                        </p:attrNameLst>
                                      </p:cBhvr>
                                      <p:to>
                                        <p:strVal val="visible"/>
                                      </p:to>
                                    </p:set>
                                    <p:animEffect transition="in" filter="fade">
                                      <p:cBhvr>
                                        <p:cTn id="39" dur="1500"/>
                                        <p:tgtEl>
                                          <p:spTgt spid="2172"/>
                                        </p:tgtEl>
                                      </p:cBhvr>
                                    </p:animEffect>
                                  </p:childTnLst>
                                </p:cTn>
                              </p:par>
                              <p:par>
                                <p:cTn id="40" presetID="10" presetClass="entr" presetSubtype="0" fill="hold" nodeType="withEffect">
                                  <p:stCondLst>
                                    <p:cond delay="0"/>
                                  </p:stCondLst>
                                  <p:childTnLst>
                                    <p:set>
                                      <p:cBhvr>
                                        <p:cTn id="41" dur="1" fill="hold">
                                          <p:stCondLst>
                                            <p:cond delay="0"/>
                                          </p:stCondLst>
                                        </p:cTn>
                                        <p:tgtEl>
                                          <p:spTgt spid="2173"/>
                                        </p:tgtEl>
                                        <p:attrNameLst>
                                          <p:attrName>style.visibility</p:attrName>
                                        </p:attrNameLst>
                                      </p:cBhvr>
                                      <p:to>
                                        <p:strVal val="visible"/>
                                      </p:to>
                                    </p:set>
                                    <p:animEffect transition="in" filter="fade">
                                      <p:cBhvr>
                                        <p:cTn id="42" dur="1500"/>
                                        <p:tgtEl>
                                          <p:spTgt spid="2173"/>
                                        </p:tgtEl>
                                      </p:cBhvr>
                                    </p:animEffect>
                                  </p:childTnLst>
                                </p:cTn>
                              </p:par>
                            </p:childTnLst>
                          </p:cTn>
                        </p:par>
                        <p:par>
                          <p:cTn id="43" fill="hold">
                            <p:stCondLst>
                              <p:cond delay="7500"/>
                            </p:stCondLst>
                            <p:childTnLst>
                              <p:par>
                                <p:cTn id="44" presetID="1" presetClass="entr" presetSubtype="0" fill="hold" nodeType="afterEffect">
                                  <p:stCondLst>
                                    <p:cond delay="0"/>
                                  </p:stCondLst>
                                  <p:childTnLst>
                                    <p:set>
                                      <p:cBhvr>
                                        <p:cTn id="45" dur="1" fill="hold">
                                          <p:stCondLst>
                                            <p:cond delay="0"/>
                                          </p:stCondLst>
                                        </p:cTn>
                                        <p:tgtEl>
                                          <p:spTgt spid="2176"/>
                                        </p:tgtEl>
                                        <p:attrNameLst>
                                          <p:attrName>style.visibility</p:attrName>
                                        </p:attrNameLst>
                                      </p:cBhvr>
                                      <p:to>
                                        <p:strVal val="visible"/>
                                      </p:to>
                                    </p:set>
                                  </p:childTnLst>
                                </p:cTn>
                              </p:par>
                            </p:childTnLst>
                          </p:cTn>
                        </p:par>
                        <p:par>
                          <p:cTn id="46" fill="hold">
                            <p:stCondLst>
                              <p:cond delay="8000"/>
                            </p:stCondLst>
                            <p:childTnLst>
                              <p:par>
                                <p:cTn id="47" presetID="1" presetClass="entr" presetSubtype="0" fill="hold" nodeType="afterEffect">
                                  <p:stCondLst>
                                    <p:cond delay="0"/>
                                  </p:stCondLst>
                                  <p:childTnLst>
                                    <p:set>
                                      <p:cBhvr>
                                        <p:cTn id="48" dur="1" fill="hold">
                                          <p:stCondLst>
                                            <p:cond delay="0"/>
                                          </p:stCondLst>
                                        </p:cTn>
                                        <p:tgtEl>
                                          <p:spTgt spid="2174"/>
                                        </p:tgtEl>
                                        <p:attrNameLst>
                                          <p:attrName>style.visibility</p:attrName>
                                        </p:attrNameLst>
                                      </p:cBhvr>
                                      <p:to>
                                        <p:strVal val="visible"/>
                                      </p:to>
                                    </p:set>
                                  </p:childTnLst>
                                </p:cTn>
                              </p:par>
                            </p:childTnLst>
                          </p:cTn>
                        </p:par>
                        <p:par>
                          <p:cTn id="49" fill="hold">
                            <p:stCondLst>
                              <p:cond delay="8500"/>
                            </p:stCondLst>
                            <p:childTnLst>
                              <p:par>
                                <p:cTn id="50" presetID="1" presetClass="entr" presetSubtype="0" fill="hold" nodeType="afterEffect">
                                  <p:stCondLst>
                                    <p:cond delay="0"/>
                                  </p:stCondLst>
                                  <p:childTnLst>
                                    <p:set>
                                      <p:cBhvr>
                                        <p:cTn id="51" dur="1" fill="hold">
                                          <p:stCondLst>
                                            <p:cond delay="0"/>
                                          </p:stCondLst>
                                        </p:cTn>
                                        <p:tgtEl>
                                          <p:spTgt spid="2175"/>
                                        </p:tgtEl>
                                        <p:attrNameLst>
                                          <p:attrName>style.visibility</p:attrName>
                                        </p:attrNameLst>
                                      </p:cBhvr>
                                      <p:to>
                                        <p:strVal val="visible"/>
                                      </p:to>
                                    </p:set>
                                  </p:childTnLst>
                                </p:cTn>
                              </p:par>
                            </p:childTnLst>
                          </p:cTn>
                        </p:par>
                        <p:par>
                          <p:cTn id="52" fill="hold">
                            <p:stCondLst>
                              <p:cond delay="9000"/>
                            </p:stCondLst>
                            <p:childTnLst>
                              <p:par>
                                <p:cTn id="53" presetID="10" presetClass="entr" presetSubtype="0" fill="hold" nodeType="afterEffect">
                                  <p:stCondLst>
                                    <p:cond delay="0"/>
                                  </p:stCondLst>
                                  <p:childTnLst>
                                    <p:set>
                                      <p:cBhvr>
                                        <p:cTn id="54" dur="1" fill="hold">
                                          <p:stCondLst>
                                            <p:cond delay="0"/>
                                          </p:stCondLst>
                                        </p:cTn>
                                        <p:tgtEl>
                                          <p:spTgt spid="2121"/>
                                        </p:tgtEl>
                                        <p:attrNameLst>
                                          <p:attrName>style.visibility</p:attrName>
                                        </p:attrNameLst>
                                      </p:cBhvr>
                                      <p:to>
                                        <p:strVal val="visible"/>
                                      </p:to>
                                    </p:set>
                                    <p:animEffect transition="in" filter="fade">
                                      <p:cBhvr>
                                        <p:cTn id="55" dur="1500"/>
                                        <p:tgtEl>
                                          <p:spTgt spid="2121"/>
                                        </p:tgtEl>
                                      </p:cBhvr>
                                    </p:animEffect>
                                  </p:childTnLst>
                                </p:cTn>
                              </p:par>
                              <p:par>
                                <p:cTn id="56" presetID="10" presetClass="entr" presetSubtype="0" fill="hold" nodeType="withEffect">
                                  <p:stCondLst>
                                    <p:cond delay="0"/>
                                  </p:stCondLst>
                                  <p:childTnLst>
                                    <p:set>
                                      <p:cBhvr>
                                        <p:cTn id="57" dur="1" fill="hold">
                                          <p:stCondLst>
                                            <p:cond delay="0"/>
                                          </p:stCondLst>
                                        </p:cTn>
                                        <p:tgtEl>
                                          <p:spTgt spid="2122"/>
                                        </p:tgtEl>
                                        <p:attrNameLst>
                                          <p:attrName>style.visibility</p:attrName>
                                        </p:attrNameLst>
                                      </p:cBhvr>
                                      <p:to>
                                        <p:strVal val="visible"/>
                                      </p:to>
                                    </p:set>
                                    <p:animEffect transition="in" filter="fade">
                                      <p:cBhvr>
                                        <p:cTn id="58" dur="1500"/>
                                        <p:tgtEl>
                                          <p:spTgt spid="2122"/>
                                        </p:tgtEl>
                                      </p:cBhvr>
                                    </p:animEffect>
                                  </p:childTnLst>
                                </p:cTn>
                              </p:par>
                            </p:childTnLst>
                          </p:cTn>
                        </p:par>
                        <p:par>
                          <p:cTn id="59" fill="hold">
                            <p:stCondLst>
                              <p:cond delay="10500"/>
                            </p:stCondLst>
                            <p:childTnLst>
                              <p:par>
                                <p:cTn id="60" presetID="1" presetClass="entr" presetSubtype="0" fill="hold" nodeType="afterEffect">
                                  <p:stCondLst>
                                    <p:cond delay="0"/>
                                  </p:stCondLst>
                                  <p:childTnLst>
                                    <p:set>
                                      <p:cBhvr>
                                        <p:cTn id="61" dur="1" fill="hold">
                                          <p:stCondLst>
                                            <p:cond delay="0"/>
                                          </p:stCondLst>
                                        </p:cTn>
                                        <p:tgtEl>
                                          <p:spTgt spid="2135"/>
                                        </p:tgtEl>
                                        <p:attrNameLst>
                                          <p:attrName>style.visibility</p:attrName>
                                        </p:attrNameLst>
                                      </p:cBhvr>
                                      <p:to>
                                        <p:strVal val="visible"/>
                                      </p:to>
                                    </p:set>
                                  </p:childTnLst>
                                </p:cTn>
                              </p:par>
                            </p:childTnLst>
                          </p:cTn>
                        </p:par>
                        <p:par>
                          <p:cTn id="62" fill="hold">
                            <p:stCondLst>
                              <p:cond delay="11000"/>
                            </p:stCondLst>
                            <p:childTnLst>
                              <p:par>
                                <p:cTn id="63" presetID="1" presetClass="entr" presetSubtype="0" fill="hold" nodeType="afterEffect">
                                  <p:stCondLst>
                                    <p:cond delay="0"/>
                                  </p:stCondLst>
                                  <p:childTnLst>
                                    <p:set>
                                      <p:cBhvr>
                                        <p:cTn id="64" dur="1" fill="hold">
                                          <p:stCondLst>
                                            <p:cond delay="0"/>
                                          </p:stCondLst>
                                        </p:cTn>
                                        <p:tgtEl>
                                          <p:spTgt spid="2133"/>
                                        </p:tgtEl>
                                        <p:attrNameLst>
                                          <p:attrName>style.visibility</p:attrName>
                                        </p:attrNameLst>
                                      </p:cBhvr>
                                      <p:to>
                                        <p:strVal val="visible"/>
                                      </p:to>
                                    </p:set>
                                  </p:childTnLst>
                                </p:cTn>
                              </p:par>
                            </p:childTnLst>
                          </p:cTn>
                        </p:par>
                        <p:par>
                          <p:cTn id="65" fill="hold">
                            <p:stCondLst>
                              <p:cond delay="11500"/>
                            </p:stCondLst>
                            <p:childTnLst>
                              <p:par>
                                <p:cTn id="66" presetID="1" presetClass="entr" presetSubtype="0" fill="hold" nodeType="afterEffect">
                                  <p:stCondLst>
                                    <p:cond delay="0"/>
                                  </p:stCondLst>
                                  <p:childTnLst>
                                    <p:set>
                                      <p:cBhvr>
                                        <p:cTn id="67" dur="1" fill="hold">
                                          <p:stCondLst>
                                            <p:cond delay="0"/>
                                          </p:stCondLst>
                                        </p:cTn>
                                        <p:tgtEl>
                                          <p:spTgt spid="21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67"/>
        <p:cNvGrpSpPr/>
        <p:nvPr/>
      </p:nvGrpSpPr>
      <p:grpSpPr>
        <a:xfrm>
          <a:off x="0" y="0"/>
          <a:ext cx="0" cy="0"/>
          <a:chOff x="0" y="0"/>
          <a:chExt cx="0" cy="0"/>
        </a:xfrm>
      </p:grpSpPr>
      <p:sp>
        <p:nvSpPr>
          <p:cNvPr id="3368" name="Google Shape;3368;p100"/>
          <p:cNvSpPr txBox="1">
            <a:spLocks noGrp="1"/>
          </p:cNvSpPr>
          <p:nvPr>
            <p:ph type="subTitle" idx="3"/>
          </p:nvPr>
        </p:nvSpPr>
        <p:spPr>
          <a:xfrm>
            <a:off x="6131018" y="3501682"/>
            <a:ext cx="2862393" cy="1221666"/>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Clr>
                <a:schemeClr val="dk1"/>
              </a:buClr>
              <a:buSzPts val="1100"/>
              <a:buFont typeface="Arial"/>
              <a:buNone/>
            </a:pPr>
            <a:r>
              <a:rPr lang="en-US">
                <a:latin typeface="Space Grotesk"/>
                <a:cs typeface="Space Grotesk"/>
              </a:rPr>
              <a:t>Driven by desire to make positive impact in environment and interested in theoretical physics, mathematics and research</a:t>
            </a:r>
          </a:p>
        </p:txBody>
      </p:sp>
      <p:sp>
        <p:nvSpPr>
          <p:cNvPr id="3369" name="Google Shape;3369;p100"/>
          <p:cNvSpPr txBox="1">
            <a:spLocks noGrp="1"/>
          </p:cNvSpPr>
          <p:nvPr>
            <p:ph type="subTitle" idx="1"/>
          </p:nvPr>
        </p:nvSpPr>
        <p:spPr>
          <a:xfrm>
            <a:off x="150589" y="3506449"/>
            <a:ext cx="2808000" cy="122166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latin typeface="Space Grotesk" pitchFamily="2" charset="0"/>
                <a:cs typeface="Space Grotesk" pitchFamily="2" charset="0"/>
              </a:rPr>
              <a:t>Passionate student, innovator and developer interested in 3D modelling, prototyping, web development and automation</a:t>
            </a:r>
            <a:endParaRPr>
              <a:latin typeface="Space Grotesk" pitchFamily="2" charset="0"/>
              <a:cs typeface="Space Grotesk" pitchFamily="2" charset="0"/>
            </a:endParaRPr>
          </a:p>
        </p:txBody>
      </p:sp>
      <p:sp>
        <p:nvSpPr>
          <p:cNvPr id="3370" name="Google Shape;3370;p100"/>
          <p:cNvSpPr txBox="1">
            <a:spLocks noGrp="1"/>
          </p:cNvSpPr>
          <p:nvPr>
            <p:ph type="title" idx="4"/>
          </p:nvPr>
        </p:nvSpPr>
        <p:spPr>
          <a:xfrm>
            <a:off x="720000" y="145368"/>
            <a:ext cx="7704000" cy="517315"/>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OUR TEAM &amp; ACHIEVEMENTS</a:t>
            </a:r>
            <a:endParaRPr/>
          </a:p>
        </p:txBody>
      </p:sp>
      <p:sp>
        <p:nvSpPr>
          <p:cNvPr id="3371" name="Google Shape;3371;p100"/>
          <p:cNvSpPr txBox="1">
            <a:spLocks noGrp="1"/>
          </p:cNvSpPr>
          <p:nvPr>
            <p:ph type="title"/>
          </p:nvPr>
        </p:nvSpPr>
        <p:spPr>
          <a:xfrm>
            <a:off x="150589" y="2998800"/>
            <a:ext cx="2808000" cy="4617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SPARSH</a:t>
            </a:r>
            <a:endParaRPr/>
          </a:p>
        </p:txBody>
      </p:sp>
      <p:sp>
        <p:nvSpPr>
          <p:cNvPr id="3372" name="Google Shape;3372;p100"/>
          <p:cNvSpPr txBox="1">
            <a:spLocks noGrp="1"/>
          </p:cNvSpPr>
          <p:nvPr>
            <p:ph type="title" idx="2"/>
          </p:nvPr>
        </p:nvSpPr>
        <p:spPr>
          <a:xfrm>
            <a:off x="6185411" y="2998800"/>
            <a:ext cx="2808000" cy="4617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SHIVANSH ANAND</a:t>
            </a:r>
            <a:endParaRPr/>
          </a:p>
        </p:txBody>
      </p:sp>
      <p:pic>
        <p:nvPicPr>
          <p:cNvPr id="3373" name="Google Shape;3373;p100"/>
          <p:cNvPicPr preferRelativeResize="0"/>
          <p:nvPr/>
        </p:nvPicPr>
        <p:blipFill>
          <a:blip r:embed="rId3"/>
          <a:srcRect l="914" r="914"/>
          <a:stretch/>
        </p:blipFill>
        <p:spPr>
          <a:xfrm>
            <a:off x="737461" y="1367034"/>
            <a:ext cx="1631158" cy="1661532"/>
          </a:xfrm>
          <a:prstGeom prst="roundRect">
            <a:avLst>
              <a:gd name="adj" fmla="val 8594"/>
            </a:avLst>
          </a:prstGeom>
          <a:solidFill>
            <a:srgbClr val="FFFFFF">
              <a:shade val="85000"/>
            </a:srgbClr>
          </a:solidFill>
          <a:ln>
            <a:noFill/>
          </a:ln>
          <a:effectLst/>
        </p:spPr>
      </p:pic>
      <p:sp>
        <p:nvSpPr>
          <p:cNvPr id="3375" name="Google Shape;3375;p100"/>
          <p:cNvSpPr/>
          <p:nvPr/>
        </p:nvSpPr>
        <p:spPr>
          <a:xfrm flipH="1">
            <a:off x="1523399" y="3460499"/>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00"/>
          <p:cNvSpPr/>
          <p:nvPr/>
        </p:nvSpPr>
        <p:spPr>
          <a:xfrm flipH="1">
            <a:off x="1627633" y="3460499"/>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00"/>
          <p:cNvSpPr/>
          <p:nvPr/>
        </p:nvSpPr>
        <p:spPr>
          <a:xfrm flipH="1">
            <a:off x="1422262" y="3460499"/>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00"/>
          <p:cNvSpPr/>
          <p:nvPr/>
        </p:nvSpPr>
        <p:spPr>
          <a:xfrm flipH="1">
            <a:off x="7558221" y="3460499"/>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00"/>
          <p:cNvSpPr/>
          <p:nvPr/>
        </p:nvSpPr>
        <p:spPr>
          <a:xfrm flipH="1">
            <a:off x="7662455" y="3460499"/>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00"/>
          <p:cNvSpPr/>
          <p:nvPr/>
        </p:nvSpPr>
        <p:spPr>
          <a:xfrm flipH="1">
            <a:off x="7457084" y="3460499"/>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81" name="Google Shape;3381;p100"/>
          <p:cNvCxnSpPr>
            <a:cxnSpLocks/>
          </p:cNvCxnSpPr>
          <p:nvPr/>
        </p:nvCxnSpPr>
        <p:spPr>
          <a:xfrm flipV="1">
            <a:off x="4556589" y="1248308"/>
            <a:ext cx="0" cy="402683"/>
          </a:xfrm>
          <a:prstGeom prst="straightConnector1">
            <a:avLst/>
          </a:prstGeom>
          <a:noFill/>
          <a:ln w="19050" cap="flat" cmpd="sng">
            <a:solidFill>
              <a:schemeClr val="lt1"/>
            </a:solidFill>
            <a:prstDash val="solid"/>
            <a:round/>
            <a:headEnd type="none" w="med" len="med"/>
            <a:tailEnd type="none" w="med" len="med"/>
          </a:ln>
        </p:spPr>
      </p:cxnSp>
      <p:pic>
        <p:nvPicPr>
          <p:cNvPr id="3" name="Picture 2" descr="A person wearing glasses smiling&#10;&#10;Description automatically generated with low confidence">
            <a:extLst>
              <a:ext uri="{FF2B5EF4-FFF2-40B4-BE49-F238E27FC236}">
                <a16:creationId xmlns:a16="http://schemas.microsoft.com/office/drawing/2014/main" id="{AFC67DEF-EBDF-C412-6CA6-BC0EBC845398}"/>
              </a:ext>
            </a:extLst>
          </p:cNvPr>
          <p:cNvPicPr>
            <a:picLocks noChangeAspect="1"/>
          </p:cNvPicPr>
          <p:nvPr/>
        </p:nvPicPr>
        <p:blipFill>
          <a:blip r:embed="rId4"/>
          <a:stretch>
            <a:fillRect/>
          </a:stretch>
        </p:blipFill>
        <p:spPr>
          <a:xfrm>
            <a:off x="6775380" y="1367034"/>
            <a:ext cx="1658764" cy="1661532"/>
          </a:xfrm>
          <a:prstGeom prst="roundRect">
            <a:avLst>
              <a:gd name="adj" fmla="val 8594"/>
            </a:avLst>
          </a:prstGeom>
          <a:solidFill>
            <a:srgbClr val="FFFFFF">
              <a:shade val="85000"/>
            </a:srgbClr>
          </a:solidFill>
          <a:ln>
            <a:noFill/>
          </a:ln>
          <a:effectLst/>
        </p:spPr>
      </p:pic>
      <p:sp>
        <p:nvSpPr>
          <p:cNvPr id="2" name="Google Shape;6196;p70">
            <a:extLst>
              <a:ext uri="{FF2B5EF4-FFF2-40B4-BE49-F238E27FC236}">
                <a16:creationId xmlns:a16="http://schemas.microsoft.com/office/drawing/2014/main" id="{0206DFD5-122B-4A0B-609E-B909B34D19CA}"/>
              </a:ext>
            </a:extLst>
          </p:cNvPr>
          <p:cNvSpPr/>
          <p:nvPr/>
        </p:nvSpPr>
        <p:spPr bwMode="invGray">
          <a:xfrm>
            <a:off x="4388818" y="954805"/>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66;p45">
            <a:extLst>
              <a:ext uri="{FF2B5EF4-FFF2-40B4-BE49-F238E27FC236}">
                <a16:creationId xmlns:a16="http://schemas.microsoft.com/office/drawing/2014/main" id="{5EE39919-8735-2C01-9B2D-1E3D02A3EF12}"/>
              </a:ext>
            </a:extLst>
          </p:cNvPr>
          <p:cNvSpPr txBox="1">
            <a:spLocks/>
          </p:cNvSpPr>
          <p:nvPr/>
        </p:nvSpPr>
        <p:spPr bwMode="invGray">
          <a:xfrm>
            <a:off x="4810588" y="795450"/>
            <a:ext cx="1515806" cy="68463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lgn="l">
              <a:buSzPts val="2400"/>
            </a:pPr>
            <a:r>
              <a:rPr lang="en-SG" sz="1600">
                <a:latin typeface="Oswald"/>
                <a:sym typeface="Exo 2"/>
              </a:rPr>
              <a:t>CHILDREN’S CLIMATE PRIZE</a:t>
            </a:r>
          </a:p>
        </p:txBody>
      </p:sp>
      <p:grpSp>
        <p:nvGrpSpPr>
          <p:cNvPr id="8" name="Google Shape;6361;p70">
            <a:extLst>
              <a:ext uri="{FF2B5EF4-FFF2-40B4-BE49-F238E27FC236}">
                <a16:creationId xmlns:a16="http://schemas.microsoft.com/office/drawing/2014/main" id="{56E1C88D-7CAF-6BEC-7CD6-94144C83C6D2}"/>
              </a:ext>
            </a:extLst>
          </p:cNvPr>
          <p:cNvGrpSpPr/>
          <p:nvPr/>
        </p:nvGrpSpPr>
        <p:grpSpPr bwMode="ltGray">
          <a:xfrm>
            <a:off x="4392551" y="1612915"/>
            <a:ext cx="350079" cy="351320"/>
            <a:chOff x="4991425" y="3234750"/>
            <a:chExt cx="296175" cy="297225"/>
          </a:xfrm>
          <a:solidFill>
            <a:schemeClr val="bg1"/>
          </a:solidFill>
        </p:grpSpPr>
        <p:sp>
          <p:nvSpPr>
            <p:cNvPr id="9" name="Google Shape;6362;p70">
              <a:extLst>
                <a:ext uri="{FF2B5EF4-FFF2-40B4-BE49-F238E27FC236}">
                  <a16:creationId xmlns:a16="http://schemas.microsoft.com/office/drawing/2014/main" id="{DAB6EE93-B390-9B5D-A1D1-98BEF2A5D127}"/>
                </a:ext>
              </a:extLst>
            </p:cNvPr>
            <p:cNvSpPr/>
            <p:nvPr/>
          </p:nvSpPr>
          <p:spPr bwMode="ltGray">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363;p70">
              <a:extLst>
                <a:ext uri="{FF2B5EF4-FFF2-40B4-BE49-F238E27FC236}">
                  <a16:creationId xmlns:a16="http://schemas.microsoft.com/office/drawing/2014/main" id="{D2DFACB1-5E08-EFB7-5771-022E01617AAE}"/>
                </a:ext>
              </a:extLst>
            </p:cNvPr>
            <p:cNvSpPr/>
            <p:nvPr/>
          </p:nvSpPr>
          <p:spPr bwMode="ltGray">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364;p70">
              <a:extLst>
                <a:ext uri="{FF2B5EF4-FFF2-40B4-BE49-F238E27FC236}">
                  <a16:creationId xmlns:a16="http://schemas.microsoft.com/office/drawing/2014/main" id="{3F1C157B-7053-C817-F4DE-AAB2B3FBF1AF}"/>
                </a:ext>
              </a:extLst>
            </p:cNvPr>
            <p:cNvSpPr/>
            <p:nvPr/>
          </p:nvSpPr>
          <p:spPr bwMode="ltGray">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365;p70">
              <a:extLst>
                <a:ext uri="{FF2B5EF4-FFF2-40B4-BE49-F238E27FC236}">
                  <a16:creationId xmlns:a16="http://schemas.microsoft.com/office/drawing/2014/main" id="{C8BE5D53-96FE-E44D-1DEF-C6AFAF54AB4C}"/>
                </a:ext>
              </a:extLst>
            </p:cNvPr>
            <p:cNvSpPr/>
            <p:nvPr/>
          </p:nvSpPr>
          <p:spPr bwMode="ltGray">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366;p70">
              <a:extLst>
                <a:ext uri="{FF2B5EF4-FFF2-40B4-BE49-F238E27FC236}">
                  <a16:creationId xmlns:a16="http://schemas.microsoft.com/office/drawing/2014/main" id="{2DAB3D3E-79FC-5F26-1DAB-1A6ED729172B}"/>
                </a:ext>
              </a:extLst>
            </p:cNvPr>
            <p:cNvSpPr/>
            <p:nvPr/>
          </p:nvSpPr>
          <p:spPr bwMode="ltGray">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367;p70">
              <a:extLst>
                <a:ext uri="{FF2B5EF4-FFF2-40B4-BE49-F238E27FC236}">
                  <a16:creationId xmlns:a16="http://schemas.microsoft.com/office/drawing/2014/main" id="{1AD84FAD-6598-624D-CEAC-6659F0EE1C24}"/>
                </a:ext>
              </a:extLst>
            </p:cNvPr>
            <p:cNvSpPr/>
            <p:nvPr/>
          </p:nvSpPr>
          <p:spPr bwMode="ltGray">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370;p45">
            <a:extLst>
              <a:ext uri="{FF2B5EF4-FFF2-40B4-BE49-F238E27FC236}">
                <a16:creationId xmlns:a16="http://schemas.microsoft.com/office/drawing/2014/main" id="{50E1F2D2-C9DF-7130-38C0-5CA5CE72DA6F}"/>
              </a:ext>
            </a:extLst>
          </p:cNvPr>
          <p:cNvSpPr txBox="1">
            <a:spLocks/>
          </p:cNvSpPr>
          <p:nvPr/>
        </p:nvSpPr>
        <p:spPr bwMode="invGray">
          <a:xfrm>
            <a:off x="2953967" y="1472436"/>
            <a:ext cx="1374976" cy="68041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1"/>
              </a:buClr>
              <a:buSzPts val="2400"/>
            </a:pPr>
            <a:r>
              <a:rPr lang="en-SG" sz="1600" dirty="0">
                <a:solidFill>
                  <a:schemeClr val="dk1"/>
                </a:solidFill>
                <a:latin typeface="Oswald"/>
                <a:ea typeface="Open Sans"/>
                <a:cs typeface="Open Sans"/>
                <a:sym typeface="Open Sans"/>
              </a:rPr>
              <a:t>YOUTH</a:t>
            </a:r>
            <a:br>
              <a:rPr lang="en-SG" sz="1600" dirty="0">
                <a:solidFill>
                  <a:schemeClr val="dk1"/>
                </a:solidFill>
                <a:latin typeface="Oswald"/>
                <a:ea typeface="Open Sans"/>
                <a:cs typeface="Open Sans"/>
                <a:sym typeface="Open Sans"/>
              </a:rPr>
            </a:br>
            <a:r>
              <a:rPr lang="en-SG" sz="1600" dirty="0">
                <a:solidFill>
                  <a:schemeClr val="dk1"/>
                </a:solidFill>
                <a:latin typeface="Oswald"/>
                <a:ea typeface="Open Sans"/>
                <a:cs typeface="Open Sans"/>
                <a:sym typeface="Open Sans"/>
              </a:rPr>
              <a:t>IDEATHON</a:t>
            </a:r>
          </a:p>
        </p:txBody>
      </p:sp>
      <p:cxnSp>
        <p:nvCxnSpPr>
          <p:cNvPr id="17" name="Google Shape;3381;p100">
            <a:extLst>
              <a:ext uri="{FF2B5EF4-FFF2-40B4-BE49-F238E27FC236}">
                <a16:creationId xmlns:a16="http://schemas.microsoft.com/office/drawing/2014/main" id="{C03BC8E9-21A4-D6B0-8585-EF0CDC462DB4}"/>
              </a:ext>
            </a:extLst>
          </p:cNvPr>
          <p:cNvCxnSpPr>
            <a:cxnSpLocks/>
          </p:cNvCxnSpPr>
          <p:nvPr/>
        </p:nvCxnSpPr>
        <p:spPr>
          <a:xfrm flipV="1">
            <a:off x="4566863" y="1916428"/>
            <a:ext cx="0" cy="402683"/>
          </a:xfrm>
          <a:prstGeom prst="straightConnector1">
            <a:avLst/>
          </a:prstGeom>
          <a:noFill/>
          <a:ln w="19050" cap="flat" cmpd="sng">
            <a:solidFill>
              <a:schemeClr val="lt1"/>
            </a:solidFill>
            <a:prstDash val="solid"/>
            <a:round/>
            <a:headEnd type="none" w="med" len="med"/>
            <a:tailEnd type="none" w="med" len="med"/>
          </a:ln>
        </p:spPr>
      </p:cxnSp>
      <p:grpSp>
        <p:nvGrpSpPr>
          <p:cNvPr id="18" name="Google Shape;6408;p70">
            <a:extLst>
              <a:ext uri="{FF2B5EF4-FFF2-40B4-BE49-F238E27FC236}">
                <a16:creationId xmlns:a16="http://schemas.microsoft.com/office/drawing/2014/main" id="{DC3E9CBD-5FD0-4C44-6F9D-80D3717AB737}"/>
              </a:ext>
            </a:extLst>
          </p:cNvPr>
          <p:cNvGrpSpPr/>
          <p:nvPr/>
        </p:nvGrpSpPr>
        <p:grpSpPr bwMode="ltGray">
          <a:xfrm rot="2359838">
            <a:off x="4398024" y="2189806"/>
            <a:ext cx="349133" cy="347272"/>
            <a:chOff x="3497300" y="3591950"/>
            <a:chExt cx="295375" cy="293800"/>
          </a:xfrm>
          <a:solidFill>
            <a:schemeClr val="bg1"/>
          </a:solidFill>
        </p:grpSpPr>
        <p:sp>
          <p:nvSpPr>
            <p:cNvPr id="19" name="Google Shape;6409;p70">
              <a:extLst>
                <a:ext uri="{FF2B5EF4-FFF2-40B4-BE49-F238E27FC236}">
                  <a16:creationId xmlns:a16="http://schemas.microsoft.com/office/drawing/2014/main" id="{C49FBA7D-28F0-DA72-3814-AFBE3DE699D7}"/>
                </a:ext>
              </a:extLst>
            </p:cNvPr>
            <p:cNvSpPr/>
            <p:nvPr/>
          </p:nvSpPr>
          <p:spPr bwMode="ltGray">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410;p70">
              <a:extLst>
                <a:ext uri="{FF2B5EF4-FFF2-40B4-BE49-F238E27FC236}">
                  <a16:creationId xmlns:a16="http://schemas.microsoft.com/office/drawing/2014/main" id="{2A86CA8C-7740-1D0B-1585-81000D09F56E}"/>
                </a:ext>
              </a:extLst>
            </p:cNvPr>
            <p:cNvSpPr/>
            <p:nvPr/>
          </p:nvSpPr>
          <p:spPr bwMode="ltGray">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411;p70">
              <a:extLst>
                <a:ext uri="{FF2B5EF4-FFF2-40B4-BE49-F238E27FC236}">
                  <a16:creationId xmlns:a16="http://schemas.microsoft.com/office/drawing/2014/main" id="{EC8B7FAE-952C-E431-59D5-DAFA8D45AC47}"/>
                </a:ext>
              </a:extLst>
            </p:cNvPr>
            <p:cNvSpPr/>
            <p:nvPr/>
          </p:nvSpPr>
          <p:spPr bwMode="ltGray">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412;p70">
              <a:extLst>
                <a:ext uri="{FF2B5EF4-FFF2-40B4-BE49-F238E27FC236}">
                  <a16:creationId xmlns:a16="http://schemas.microsoft.com/office/drawing/2014/main" id="{49CA1781-49DE-21ED-00D6-BE6556BEE6BC}"/>
                </a:ext>
              </a:extLst>
            </p:cNvPr>
            <p:cNvSpPr/>
            <p:nvPr/>
          </p:nvSpPr>
          <p:spPr bwMode="ltGray">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413;p70">
              <a:extLst>
                <a:ext uri="{FF2B5EF4-FFF2-40B4-BE49-F238E27FC236}">
                  <a16:creationId xmlns:a16="http://schemas.microsoft.com/office/drawing/2014/main" id="{00778023-042D-B3D2-22AB-4BD3A81682ED}"/>
                </a:ext>
              </a:extLst>
            </p:cNvPr>
            <p:cNvSpPr/>
            <p:nvPr/>
          </p:nvSpPr>
          <p:spPr bwMode="ltGray">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414;p70">
              <a:extLst>
                <a:ext uri="{FF2B5EF4-FFF2-40B4-BE49-F238E27FC236}">
                  <a16:creationId xmlns:a16="http://schemas.microsoft.com/office/drawing/2014/main" id="{06FF1EA2-6243-16C7-DC26-A0411B399060}"/>
                </a:ext>
              </a:extLst>
            </p:cNvPr>
            <p:cNvSpPr/>
            <p:nvPr/>
          </p:nvSpPr>
          <p:spPr bwMode="ltGray">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415;p70">
              <a:extLst>
                <a:ext uri="{FF2B5EF4-FFF2-40B4-BE49-F238E27FC236}">
                  <a16:creationId xmlns:a16="http://schemas.microsoft.com/office/drawing/2014/main" id="{6EB75841-3BEE-94D0-5506-C1506434F79D}"/>
                </a:ext>
              </a:extLst>
            </p:cNvPr>
            <p:cNvSpPr/>
            <p:nvPr/>
          </p:nvSpPr>
          <p:spPr bwMode="ltGray">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416;p70">
              <a:extLst>
                <a:ext uri="{FF2B5EF4-FFF2-40B4-BE49-F238E27FC236}">
                  <a16:creationId xmlns:a16="http://schemas.microsoft.com/office/drawing/2014/main" id="{CC7A72D6-6728-08CC-9B86-55D636E5E877}"/>
                </a:ext>
              </a:extLst>
            </p:cNvPr>
            <p:cNvSpPr/>
            <p:nvPr/>
          </p:nvSpPr>
          <p:spPr bwMode="ltGray">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364;p45">
            <a:extLst>
              <a:ext uri="{FF2B5EF4-FFF2-40B4-BE49-F238E27FC236}">
                <a16:creationId xmlns:a16="http://schemas.microsoft.com/office/drawing/2014/main" id="{543FA19C-EF97-9E7D-E165-27583B077621}"/>
              </a:ext>
            </a:extLst>
          </p:cNvPr>
          <p:cNvSpPr txBox="1">
            <a:spLocks/>
          </p:cNvSpPr>
          <p:nvPr/>
        </p:nvSpPr>
        <p:spPr bwMode="invGray">
          <a:xfrm>
            <a:off x="4755766" y="2028256"/>
            <a:ext cx="1889168" cy="69094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lgn="l">
              <a:buSzPts val="2400"/>
              <a:buFont typeface="Arial"/>
            </a:pPr>
            <a:r>
              <a:rPr lang="en-US" sz="1600">
                <a:latin typeface="Oswald"/>
                <a:sym typeface="Arial"/>
              </a:rPr>
              <a:t>ENTREPRENEURSHIP CAMPUS</a:t>
            </a:r>
          </a:p>
        </p:txBody>
      </p:sp>
      <p:grpSp>
        <p:nvGrpSpPr>
          <p:cNvPr id="28" name="Google Shape;5807;p69">
            <a:extLst>
              <a:ext uri="{FF2B5EF4-FFF2-40B4-BE49-F238E27FC236}">
                <a16:creationId xmlns:a16="http://schemas.microsoft.com/office/drawing/2014/main" id="{363B19B9-FABD-29B0-7CE1-82169CCE83F4}"/>
              </a:ext>
            </a:extLst>
          </p:cNvPr>
          <p:cNvGrpSpPr/>
          <p:nvPr/>
        </p:nvGrpSpPr>
        <p:grpSpPr bwMode="ltGray">
          <a:xfrm>
            <a:off x="4393068" y="2889391"/>
            <a:ext cx="368134" cy="371814"/>
            <a:chOff x="-37804925" y="3953450"/>
            <a:chExt cx="315075" cy="318225"/>
          </a:xfrm>
          <a:solidFill>
            <a:schemeClr val="bg1"/>
          </a:solidFill>
        </p:grpSpPr>
        <p:sp>
          <p:nvSpPr>
            <p:cNvPr id="29" name="Google Shape;5808;p69">
              <a:extLst>
                <a:ext uri="{FF2B5EF4-FFF2-40B4-BE49-F238E27FC236}">
                  <a16:creationId xmlns:a16="http://schemas.microsoft.com/office/drawing/2014/main" id="{CB67DC8D-AD8D-7395-9A40-61C4728C54A3}"/>
                </a:ext>
              </a:extLst>
            </p:cNvPr>
            <p:cNvSpPr/>
            <p:nvPr/>
          </p:nvSpPr>
          <p:spPr bwMode="ltGray">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809;p69">
              <a:extLst>
                <a:ext uri="{FF2B5EF4-FFF2-40B4-BE49-F238E27FC236}">
                  <a16:creationId xmlns:a16="http://schemas.microsoft.com/office/drawing/2014/main" id="{BB7232F3-E067-DCA9-C32F-AD2E5A45002F}"/>
                </a:ext>
              </a:extLst>
            </p:cNvPr>
            <p:cNvSpPr/>
            <p:nvPr/>
          </p:nvSpPr>
          <p:spPr bwMode="ltGray">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810;p69">
              <a:extLst>
                <a:ext uri="{FF2B5EF4-FFF2-40B4-BE49-F238E27FC236}">
                  <a16:creationId xmlns:a16="http://schemas.microsoft.com/office/drawing/2014/main" id="{189E8615-B670-4D81-02B7-68EF79B9A59F}"/>
                </a:ext>
              </a:extLst>
            </p:cNvPr>
            <p:cNvSpPr/>
            <p:nvPr/>
          </p:nvSpPr>
          <p:spPr bwMode="ltGray">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2" name="Google Shape;3381;p100">
            <a:extLst>
              <a:ext uri="{FF2B5EF4-FFF2-40B4-BE49-F238E27FC236}">
                <a16:creationId xmlns:a16="http://schemas.microsoft.com/office/drawing/2014/main" id="{A92F1B48-FDC9-637B-97BE-EC8DDB796FA9}"/>
              </a:ext>
            </a:extLst>
          </p:cNvPr>
          <p:cNvCxnSpPr>
            <a:cxnSpLocks/>
          </p:cNvCxnSpPr>
          <p:nvPr/>
        </p:nvCxnSpPr>
        <p:spPr>
          <a:xfrm flipV="1">
            <a:off x="4566187" y="2493696"/>
            <a:ext cx="0" cy="402683"/>
          </a:xfrm>
          <a:prstGeom prst="straightConnector1">
            <a:avLst/>
          </a:prstGeom>
          <a:noFill/>
          <a:ln w="19050" cap="flat" cmpd="sng">
            <a:solidFill>
              <a:schemeClr val="lt1"/>
            </a:solidFill>
            <a:prstDash val="solid"/>
            <a:round/>
            <a:headEnd type="none" w="med" len="med"/>
            <a:tailEnd type="none" w="med" len="med"/>
          </a:ln>
        </p:spPr>
      </p:cxnSp>
      <p:sp>
        <p:nvSpPr>
          <p:cNvPr id="33" name="Google Shape;370;p45">
            <a:extLst>
              <a:ext uri="{FF2B5EF4-FFF2-40B4-BE49-F238E27FC236}">
                <a16:creationId xmlns:a16="http://schemas.microsoft.com/office/drawing/2014/main" id="{D83CBBE9-1886-A970-9632-8A3CDCA08DEC}"/>
              </a:ext>
            </a:extLst>
          </p:cNvPr>
          <p:cNvSpPr txBox="1">
            <a:spLocks/>
          </p:cNvSpPr>
          <p:nvPr/>
        </p:nvSpPr>
        <p:spPr bwMode="invGray">
          <a:xfrm>
            <a:off x="2992556" y="2671494"/>
            <a:ext cx="1374976" cy="87867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1"/>
              </a:buClr>
              <a:buSzPts val="2400"/>
            </a:pPr>
            <a:r>
              <a:rPr lang="en-SG" sz="1600">
                <a:solidFill>
                  <a:schemeClr val="dk1"/>
                </a:solidFill>
                <a:latin typeface="Oswald"/>
                <a:ea typeface="Open Sans"/>
                <a:cs typeface="Open Sans"/>
                <a:sym typeface="Open Sans"/>
              </a:rPr>
              <a:t>SAMSUNG SOLVE FOR TOMORROW</a:t>
            </a:r>
          </a:p>
        </p:txBody>
      </p:sp>
      <p:cxnSp>
        <p:nvCxnSpPr>
          <p:cNvPr id="34" name="Google Shape;3381;p100">
            <a:extLst>
              <a:ext uri="{FF2B5EF4-FFF2-40B4-BE49-F238E27FC236}">
                <a16:creationId xmlns:a16="http://schemas.microsoft.com/office/drawing/2014/main" id="{CEAF04E6-3225-957E-DEFC-99B3924EDBB0}"/>
              </a:ext>
            </a:extLst>
          </p:cNvPr>
          <p:cNvCxnSpPr>
            <a:cxnSpLocks/>
          </p:cNvCxnSpPr>
          <p:nvPr/>
        </p:nvCxnSpPr>
        <p:spPr>
          <a:xfrm flipV="1">
            <a:off x="4566187" y="3261205"/>
            <a:ext cx="0" cy="402683"/>
          </a:xfrm>
          <a:prstGeom prst="straightConnector1">
            <a:avLst/>
          </a:prstGeom>
          <a:noFill/>
          <a:ln w="19050" cap="flat" cmpd="sng">
            <a:solidFill>
              <a:schemeClr val="lt1"/>
            </a:solidFill>
            <a:prstDash val="solid"/>
            <a:round/>
            <a:headEnd type="none" w="med" len="med"/>
            <a:tailEnd type="none" w="med" len="med"/>
          </a:ln>
        </p:spPr>
      </p:cxnSp>
      <p:grpSp>
        <p:nvGrpSpPr>
          <p:cNvPr id="35" name="Google Shape;8182;p99">
            <a:extLst>
              <a:ext uri="{FF2B5EF4-FFF2-40B4-BE49-F238E27FC236}">
                <a16:creationId xmlns:a16="http://schemas.microsoft.com/office/drawing/2014/main" id="{7737417D-D199-387C-A67E-47790326F848}"/>
              </a:ext>
            </a:extLst>
          </p:cNvPr>
          <p:cNvGrpSpPr/>
          <p:nvPr/>
        </p:nvGrpSpPr>
        <p:grpSpPr>
          <a:xfrm>
            <a:off x="4403324" y="3649139"/>
            <a:ext cx="339306" cy="339253"/>
            <a:chOff x="2685825" y="840375"/>
            <a:chExt cx="481900" cy="481825"/>
          </a:xfrm>
          <a:solidFill>
            <a:schemeClr val="bg1"/>
          </a:solidFill>
        </p:grpSpPr>
        <p:sp>
          <p:nvSpPr>
            <p:cNvPr id="36" name="Google Shape;8183;p99">
              <a:extLst>
                <a:ext uri="{FF2B5EF4-FFF2-40B4-BE49-F238E27FC236}">
                  <a16:creationId xmlns:a16="http://schemas.microsoft.com/office/drawing/2014/main" id="{6AB70D74-70AF-BABB-6F88-2327EAE1BA51}"/>
                </a:ext>
              </a:extLst>
            </p:cNvPr>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7" name="Google Shape;8184;p99">
              <a:extLst>
                <a:ext uri="{FF2B5EF4-FFF2-40B4-BE49-F238E27FC236}">
                  <a16:creationId xmlns:a16="http://schemas.microsoft.com/office/drawing/2014/main" id="{304E903F-5255-EA0A-D471-5942BEBACB70}"/>
                </a:ext>
              </a:extLst>
            </p:cNvPr>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 name="Google Shape;366;p45">
            <a:extLst>
              <a:ext uri="{FF2B5EF4-FFF2-40B4-BE49-F238E27FC236}">
                <a16:creationId xmlns:a16="http://schemas.microsoft.com/office/drawing/2014/main" id="{A56A14E3-25C0-F5BA-B2AE-7C9EC069913B}"/>
              </a:ext>
            </a:extLst>
          </p:cNvPr>
          <p:cNvSpPr txBox="1">
            <a:spLocks/>
          </p:cNvSpPr>
          <p:nvPr/>
        </p:nvSpPr>
        <p:spPr bwMode="invGray">
          <a:xfrm>
            <a:off x="3735690" y="3980705"/>
            <a:ext cx="1660994" cy="69094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buSzPts val="2400"/>
            </a:pPr>
            <a:r>
              <a:rPr lang="en-SG" sz="1600" dirty="0">
                <a:latin typeface="Oswald"/>
                <a:sym typeface="Exo 2"/>
              </a:rPr>
              <a:t>JAMES DYSON</a:t>
            </a:r>
            <a:br>
              <a:rPr lang="en-SG" sz="1600" dirty="0">
                <a:latin typeface="Oswald"/>
                <a:sym typeface="Exo 2"/>
              </a:rPr>
            </a:br>
            <a:r>
              <a:rPr lang="en-SG" sz="1600" dirty="0">
                <a:latin typeface="Oswald"/>
                <a:sym typeface="Exo 2"/>
              </a:rPr>
              <a:t>AWARD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369"/>
                                        </p:tgtEl>
                                        <p:attrNameLst>
                                          <p:attrName>style.visibility</p:attrName>
                                        </p:attrNameLst>
                                      </p:cBhvr>
                                      <p:to>
                                        <p:strVal val="visible"/>
                                      </p:to>
                                    </p:set>
                                    <p:animEffect transition="in" filter="fade">
                                      <p:cBhvr>
                                        <p:cTn id="7" dur="1500"/>
                                        <p:tgtEl>
                                          <p:spTgt spid="3369"/>
                                        </p:tgtEl>
                                      </p:cBhvr>
                                    </p:animEffect>
                                  </p:childTnLst>
                                </p:cTn>
                              </p:par>
                              <p:par>
                                <p:cTn id="8" presetID="10" presetClass="entr" presetSubtype="0" fill="hold" nodeType="withEffect">
                                  <p:stCondLst>
                                    <p:cond delay="0"/>
                                  </p:stCondLst>
                                  <p:childTnLst>
                                    <p:set>
                                      <p:cBhvr>
                                        <p:cTn id="9" dur="1" fill="hold">
                                          <p:stCondLst>
                                            <p:cond delay="0"/>
                                          </p:stCondLst>
                                        </p:cTn>
                                        <p:tgtEl>
                                          <p:spTgt spid="3371"/>
                                        </p:tgtEl>
                                        <p:attrNameLst>
                                          <p:attrName>style.visibility</p:attrName>
                                        </p:attrNameLst>
                                      </p:cBhvr>
                                      <p:to>
                                        <p:strVal val="visible"/>
                                      </p:to>
                                    </p:set>
                                    <p:animEffect transition="in" filter="fade">
                                      <p:cBhvr>
                                        <p:cTn id="10" dur="1500"/>
                                        <p:tgtEl>
                                          <p:spTgt spid="3371"/>
                                        </p:tgtEl>
                                      </p:cBhvr>
                                    </p:animEffect>
                                  </p:childTnLst>
                                </p:cTn>
                              </p:par>
                            </p:childTnLst>
                          </p:cTn>
                        </p:par>
                        <p:par>
                          <p:cTn id="11" fill="hold">
                            <p:stCondLst>
                              <p:cond delay="1500"/>
                            </p:stCondLst>
                            <p:childTnLst>
                              <p:par>
                                <p:cTn id="12" presetID="1" presetClass="entr" presetSubtype="0" fill="hold" nodeType="afterEffect">
                                  <p:stCondLst>
                                    <p:cond delay="0"/>
                                  </p:stCondLst>
                                  <p:childTnLst>
                                    <p:set>
                                      <p:cBhvr>
                                        <p:cTn id="13" dur="1" fill="hold">
                                          <p:stCondLst>
                                            <p:cond delay="0"/>
                                          </p:stCondLst>
                                        </p:cTn>
                                        <p:tgtEl>
                                          <p:spTgt spid="3377"/>
                                        </p:tgtEl>
                                        <p:attrNameLst>
                                          <p:attrName>style.visibility</p:attrName>
                                        </p:attrNameLst>
                                      </p:cBhvr>
                                      <p:to>
                                        <p:strVal val="visible"/>
                                      </p:to>
                                    </p:set>
                                  </p:childTnLst>
                                </p:cTn>
                              </p:par>
                            </p:childTnLst>
                          </p:cTn>
                        </p:par>
                        <p:par>
                          <p:cTn id="14" fill="hold">
                            <p:stCondLst>
                              <p:cond delay="2000"/>
                            </p:stCondLst>
                            <p:childTnLst>
                              <p:par>
                                <p:cTn id="15" presetID="1" presetClass="entr" presetSubtype="0" fill="hold" nodeType="afterEffect">
                                  <p:stCondLst>
                                    <p:cond delay="0"/>
                                  </p:stCondLst>
                                  <p:childTnLst>
                                    <p:set>
                                      <p:cBhvr>
                                        <p:cTn id="16" dur="1" fill="hold">
                                          <p:stCondLst>
                                            <p:cond delay="0"/>
                                          </p:stCondLst>
                                        </p:cTn>
                                        <p:tgtEl>
                                          <p:spTgt spid="3375"/>
                                        </p:tgtEl>
                                        <p:attrNameLst>
                                          <p:attrName>style.visibility</p:attrName>
                                        </p:attrNameLst>
                                      </p:cBhvr>
                                      <p:to>
                                        <p:strVal val="visible"/>
                                      </p:to>
                                    </p:set>
                                  </p:childTnLst>
                                </p:cTn>
                              </p:par>
                            </p:childTnLst>
                          </p:cTn>
                        </p:par>
                        <p:par>
                          <p:cTn id="17" fill="hold">
                            <p:stCondLst>
                              <p:cond delay="2500"/>
                            </p:stCondLst>
                            <p:childTnLst>
                              <p:par>
                                <p:cTn id="18" presetID="1" presetClass="entr" presetSubtype="0" fill="hold" nodeType="afterEffect">
                                  <p:stCondLst>
                                    <p:cond delay="0"/>
                                  </p:stCondLst>
                                  <p:childTnLst>
                                    <p:set>
                                      <p:cBhvr>
                                        <p:cTn id="19" dur="1" fill="hold">
                                          <p:stCondLst>
                                            <p:cond delay="0"/>
                                          </p:stCondLst>
                                        </p:cTn>
                                        <p:tgtEl>
                                          <p:spTgt spid="3376"/>
                                        </p:tgtEl>
                                        <p:attrNameLst>
                                          <p:attrName>style.visibility</p:attrName>
                                        </p:attrNameLst>
                                      </p:cBhvr>
                                      <p:to>
                                        <p:strVal val="visible"/>
                                      </p:to>
                                    </p:set>
                                  </p:childTnLst>
                                </p:cTn>
                              </p:par>
                            </p:childTnLst>
                          </p:cTn>
                        </p:par>
                        <p:par>
                          <p:cTn id="20" fill="hold">
                            <p:stCondLst>
                              <p:cond delay="3000"/>
                            </p:stCondLst>
                            <p:childTnLst>
                              <p:par>
                                <p:cTn id="21" presetID="10" presetClass="entr" presetSubtype="0" fill="hold" nodeType="afterEffect">
                                  <p:stCondLst>
                                    <p:cond delay="0"/>
                                  </p:stCondLst>
                                  <p:childTnLst>
                                    <p:set>
                                      <p:cBhvr>
                                        <p:cTn id="22" dur="1" fill="hold">
                                          <p:stCondLst>
                                            <p:cond delay="0"/>
                                          </p:stCondLst>
                                        </p:cTn>
                                        <p:tgtEl>
                                          <p:spTgt spid="3368"/>
                                        </p:tgtEl>
                                        <p:attrNameLst>
                                          <p:attrName>style.visibility</p:attrName>
                                        </p:attrNameLst>
                                      </p:cBhvr>
                                      <p:to>
                                        <p:strVal val="visible"/>
                                      </p:to>
                                    </p:set>
                                    <p:animEffect transition="in" filter="fade">
                                      <p:cBhvr>
                                        <p:cTn id="23" dur="1500"/>
                                        <p:tgtEl>
                                          <p:spTgt spid="3368"/>
                                        </p:tgtEl>
                                      </p:cBhvr>
                                    </p:animEffect>
                                  </p:childTnLst>
                                </p:cTn>
                              </p:par>
                              <p:par>
                                <p:cTn id="24" presetID="10" presetClass="entr" presetSubtype="0" fill="hold" nodeType="withEffect">
                                  <p:stCondLst>
                                    <p:cond delay="0"/>
                                  </p:stCondLst>
                                  <p:childTnLst>
                                    <p:set>
                                      <p:cBhvr>
                                        <p:cTn id="25" dur="1" fill="hold">
                                          <p:stCondLst>
                                            <p:cond delay="0"/>
                                          </p:stCondLst>
                                        </p:cTn>
                                        <p:tgtEl>
                                          <p:spTgt spid="3372"/>
                                        </p:tgtEl>
                                        <p:attrNameLst>
                                          <p:attrName>style.visibility</p:attrName>
                                        </p:attrNameLst>
                                      </p:cBhvr>
                                      <p:to>
                                        <p:strVal val="visible"/>
                                      </p:to>
                                    </p:set>
                                    <p:animEffect transition="in" filter="fade">
                                      <p:cBhvr>
                                        <p:cTn id="26" dur="1500"/>
                                        <p:tgtEl>
                                          <p:spTgt spid="3372"/>
                                        </p:tgtEl>
                                      </p:cBhvr>
                                    </p:animEffect>
                                  </p:childTnLst>
                                </p:cTn>
                              </p:par>
                            </p:childTnLst>
                          </p:cTn>
                        </p:par>
                        <p:par>
                          <p:cTn id="27" fill="hold">
                            <p:stCondLst>
                              <p:cond delay="4500"/>
                            </p:stCondLst>
                            <p:childTnLst>
                              <p:par>
                                <p:cTn id="28" presetID="1" presetClass="entr" presetSubtype="0" fill="hold" nodeType="afterEffect">
                                  <p:stCondLst>
                                    <p:cond delay="0"/>
                                  </p:stCondLst>
                                  <p:childTnLst>
                                    <p:set>
                                      <p:cBhvr>
                                        <p:cTn id="29" dur="1" fill="hold">
                                          <p:stCondLst>
                                            <p:cond delay="0"/>
                                          </p:stCondLst>
                                        </p:cTn>
                                        <p:tgtEl>
                                          <p:spTgt spid="3380"/>
                                        </p:tgtEl>
                                        <p:attrNameLst>
                                          <p:attrName>style.visibility</p:attrName>
                                        </p:attrNameLst>
                                      </p:cBhvr>
                                      <p:to>
                                        <p:strVal val="visible"/>
                                      </p:to>
                                    </p:set>
                                  </p:childTnLst>
                                </p:cTn>
                              </p:par>
                            </p:childTnLst>
                          </p:cTn>
                        </p:par>
                        <p:par>
                          <p:cTn id="30" fill="hold">
                            <p:stCondLst>
                              <p:cond delay="5000"/>
                            </p:stCondLst>
                            <p:childTnLst>
                              <p:par>
                                <p:cTn id="31" presetID="1" presetClass="entr" presetSubtype="0" fill="hold" nodeType="afterEffect">
                                  <p:stCondLst>
                                    <p:cond delay="0"/>
                                  </p:stCondLst>
                                  <p:childTnLst>
                                    <p:set>
                                      <p:cBhvr>
                                        <p:cTn id="32" dur="1" fill="hold">
                                          <p:stCondLst>
                                            <p:cond delay="0"/>
                                          </p:stCondLst>
                                        </p:cTn>
                                        <p:tgtEl>
                                          <p:spTgt spid="3378"/>
                                        </p:tgtEl>
                                        <p:attrNameLst>
                                          <p:attrName>style.visibility</p:attrName>
                                        </p:attrNameLst>
                                      </p:cBhvr>
                                      <p:to>
                                        <p:strVal val="visible"/>
                                      </p:to>
                                    </p:set>
                                  </p:childTnLst>
                                </p:cTn>
                              </p:par>
                            </p:childTnLst>
                          </p:cTn>
                        </p:par>
                        <p:par>
                          <p:cTn id="33" fill="hold">
                            <p:stCondLst>
                              <p:cond delay="5500"/>
                            </p:stCondLst>
                            <p:childTnLst>
                              <p:par>
                                <p:cTn id="34" presetID="1" presetClass="entr" presetSubtype="0" fill="hold" nodeType="afterEffect">
                                  <p:stCondLst>
                                    <p:cond delay="0"/>
                                  </p:stCondLst>
                                  <p:childTnLst>
                                    <p:set>
                                      <p:cBhvr>
                                        <p:cTn id="35" dur="1" fill="hold">
                                          <p:stCondLst>
                                            <p:cond delay="0"/>
                                          </p:stCondLst>
                                        </p:cTn>
                                        <p:tgtEl>
                                          <p:spTgt spid="33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3728"/>
        <p:cNvGrpSpPr/>
        <p:nvPr/>
      </p:nvGrpSpPr>
      <p:grpSpPr>
        <a:xfrm>
          <a:off x="0" y="0"/>
          <a:ext cx="0" cy="0"/>
          <a:chOff x="0" y="0"/>
          <a:chExt cx="0" cy="0"/>
        </a:xfrm>
      </p:grpSpPr>
      <p:sp>
        <p:nvSpPr>
          <p:cNvPr id="3729" name="Google Shape;3729;p110"/>
          <p:cNvSpPr txBox="1">
            <a:spLocks noGrp="1"/>
          </p:cNvSpPr>
          <p:nvPr>
            <p:ph type="title"/>
          </p:nvPr>
        </p:nvSpPr>
        <p:spPr>
          <a:xfrm>
            <a:off x="5398080" y="631441"/>
            <a:ext cx="3028295" cy="92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THANKS!</a:t>
            </a:r>
            <a:endParaRPr/>
          </a:p>
        </p:txBody>
      </p:sp>
      <p:sp>
        <p:nvSpPr>
          <p:cNvPr id="3730" name="Google Shape;3730;p110"/>
          <p:cNvSpPr txBox="1">
            <a:spLocks noGrp="1"/>
          </p:cNvSpPr>
          <p:nvPr>
            <p:ph type="subTitle" idx="1"/>
          </p:nvPr>
        </p:nvSpPr>
        <p:spPr>
          <a:xfrm>
            <a:off x="6041400" y="2125150"/>
            <a:ext cx="2385000" cy="830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incybot@gmail.com</a:t>
            </a:r>
            <a:br>
              <a:rPr lang="en"/>
            </a:br>
            <a:r>
              <a:rPr lang="en"/>
              <a:t>+91  8651769522</a:t>
            </a:r>
            <a:br>
              <a:rPr lang="en"/>
            </a:br>
            <a:r>
              <a:rPr lang="en-US"/>
              <a:t>thermalfloater.github.io</a:t>
            </a:r>
            <a:endParaRPr/>
          </a:p>
          <a:p>
            <a:pPr marL="0" lvl="0" indent="0" algn="r" rtl="0">
              <a:spcBef>
                <a:spcPts val="1600"/>
              </a:spcBef>
              <a:spcAft>
                <a:spcPts val="1600"/>
              </a:spcAft>
              <a:buNone/>
            </a:pPr>
            <a:endParaRPr/>
          </a:p>
        </p:txBody>
      </p:sp>
      <p:sp>
        <p:nvSpPr>
          <p:cNvPr id="3731" name="Google Shape;3731;p110"/>
          <p:cNvSpPr txBox="1">
            <a:spLocks noGrp="1"/>
          </p:cNvSpPr>
          <p:nvPr>
            <p:ph type="title" idx="2"/>
          </p:nvPr>
        </p:nvSpPr>
        <p:spPr>
          <a:xfrm>
            <a:off x="5990200" y="1846425"/>
            <a:ext cx="2436300" cy="384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Do you have any questions?</a:t>
            </a:r>
            <a:endParaRPr sz="1600"/>
          </a:p>
        </p:txBody>
      </p:sp>
      <p:grpSp>
        <p:nvGrpSpPr>
          <p:cNvPr id="3732" name="Google Shape;3732;p110"/>
          <p:cNvGrpSpPr/>
          <p:nvPr/>
        </p:nvGrpSpPr>
        <p:grpSpPr>
          <a:xfrm flipH="1">
            <a:off x="-6329" y="1613513"/>
            <a:ext cx="7781497" cy="3653191"/>
            <a:chOff x="1500607" y="1029675"/>
            <a:chExt cx="6216743" cy="2918584"/>
          </a:xfrm>
        </p:grpSpPr>
        <p:sp>
          <p:nvSpPr>
            <p:cNvPr id="3733" name="Google Shape;3733;p110"/>
            <p:cNvSpPr/>
            <p:nvPr/>
          </p:nvSpPr>
          <p:spPr>
            <a:xfrm rot="-245308">
              <a:off x="1551049" y="2246812"/>
              <a:ext cx="4043257" cy="1559295"/>
            </a:xfrm>
            <a:custGeom>
              <a:avLst/>
              <a:gdLst/>
              <a:ahLst/>
              <a:cxnLst/>
              <a:rect l="l" t="t" r="r" b="b"/>
              <a:pathLst>
                <a:path w="161723" h="62369" extrusionOk="0">
                  <a:moveTo>
                    <a:pt x="81754" y="1"/>
                  </a:moveTo>
                  <a:cubicBezTo>
                    <a:pt x="78087" y="1"/>
                    <a:pt x="74357" y="653"/>
                    <a:pt x="70723" y="2028"/>
                  </a:cubicBezTo>
                  <a:cubicBezTo>
                    <a:pt x="66640" y="3576"/>
                    <a:pt x="63056" y="5897"/>
                    <a:pt x="60103" y="8755"/>
                  </a:cubicBezTo>
                  <a:cubicBezTo>
                    <a:pt x="57365" y="11410"/>
                    <a:pt x="53697" y="12839"/>
                    <a:pt x="49899" y="13017"/>
                  </a:cubicBezTo>
                  <a:cubicBezTo>
                    <a:pt x="48161" y="13100"/>
                    <a:pt x="46423" y="13458"/>
                    <a:pt x="44708" y="14101"/>
                  </a:cubicBezTo>
                  <a:cubicBezTo>
                    <a:pt x="40612" y="15648"/>
                    <a:pt x="37457" y="18625"/>
                    <a:pt x="35612" y="22244"/>
                  </a:cubicBezTo>
                  <a:cubicBezTo>
                    <a:pt x="32049" y="19635"/>
                    <a:pt x="27706" y="18182"/>
                    <a:pt x="23226" y="18182"/>
                  </a:cubicBezTo>
                  <a:cubicBezTo>
                    <a:pt x="20491" y="18182"/>
                    <a:pt x="17704" y="18724"/>
                    <a:pt x="15014" y="19875"/>
                  </a:cubicBezTo>
                  <a:cubicBezTo>
                    <a:pt x="5084" y="24114"/>
                    <a:pt x="0" y="35448"/>
                    <a:pt x="3429" y="45676"/>
                  </a:cubicBezTo>
                  <a:cubicBezTo>
                    <a:pt x="6381" y="54486"/>
                    <a:pt x="14552" y="59951"/>
                    <a:pt x="23240" y="59951"/>
                  </a:cubicBezTo>
                  <a:cubicBezTo>
                    <a:pt x="25695" y="59951"/>
                    <a:pt x="28191" y="59515"/>
                    <a:pt x="30623" y="58594"/>
                  </a:cubicBezTo>
                  <a:cubicBezTo>
                    <a:pt x="36910" y="56213"/>
                    <a:pt x="41363" y="51141"/>
                    <a:pt x="43196" y="45188"/>
                  </a:cubicBezTo>
                  <a:cubicBezTo>
                    <a:pt x="45510" y="46329"/>
                    <a:pt x="48075" y="46940"/>
                    <a:pt x="50697" y="46940"/>
                  </a:cubicBezTo>
                  <a:cubicBezTo>
                    <a:pt x="51989" y="46940"/>
                    <a:pt x="53294" y="46792"/>
                    <a:pt x="54590" y="46486"/>
                  </a:cubicBezTo>
                  <a:cubicBezTo>
                    <a:pt x="60174" y="56417"/>
                    <a:pt x="70685" y="62368"/>
                    <a:pt x="81765" y="62368"/>
                  </a:cubicBezTo>
                  <a:cubicBezTo>
                    <a:pt x="85429" y="62368"/>
                    <a:pt x="89155" y="61717"/>
                    <a:pt x="92786" y="60344"/>
                  </a:cubicBezTo>
                  <a:cubicBezTo>
                    <a:pt x="98882" y="58046"/>
                    <a:pt x="103823" y="54034"/>
                    <a:pt x="107287" y="49081"/>
                  </a:cubicBezTo>
                  <a:cubicBezTo>
                    <a:pt x="110418" y="52024"/>
                    <a:pt x="114592" y="53700"/>
                    <a:pt x="118927" y="53700"/>
                  </a:cubicBezTo>
                  <a:cubicBezTo>
                    <a:pt x="120923" y="53700"/>
                    <a:pt x="122954" y="53344"/>
                    <a:pt x="124933" y="52593"/>
                  </a:cubicBezTo>
                  <a:cubicBezTo>
                    <a:pt x="127016" y="51808"/>
                    <a:pt x="128862" y="50641"/>
                    <a:pt x="130409" y="49224"/>
                  </a:cubicBezTo>
                  <a:cubicBezTo>
                    <a:pt x="132469" y="53791"/>
                    <a:pt x="137000" y="56571"/>
                    <a:pt x="141800" y="56571"/>
                  </a:cubicBezTo>
                  <a:cubicBezTo>
                    <a:pt x="143269" y="56571"/>
                    <a:pt x="144764" y="56310"/>
                    <a:pt x="146221" y="55760"/>
                  </a:cubicBezTo>
                  <a:cubicBezTo>
                    <a:pt x="152722" y="53296"/>
                    <a:pt x="161723" y="50593"/>
                    <a:pt x="159163" y="44092"/>
                  </a:cubicBezTo>
                  <a:cubicBezTo>
                    <a:pt x="157281" y="39306"/>
                    <a:pt x="153021" y="31180"/>
                    <a:pt x="143982" y="31180"/>
                  </a:cubicBezTo>
                  <a:cubicBezTo>
                    <a:pt x="142611" y="31180"/>
                    <a:pt x="141129" y="31367"/>
                    <a:pt x="139530" y="31781"/>
                  </a:cubicBezTo>
                  <a:cubicBezTo>
                    <a:pt x="138946" y="31936"/>
                    <a:pt x="138375" y="32031"/>
                    <a:pt x="137839" y="32222"/>
                  </a:cubicBezTo>
                  <a:cubicBezTo>
                    <a:pt x="137589" y="32303"/>
                    <a:pt x="137335" y="32342"/>
                    <a:pt x="137087" y="32342"/>
                  </a:cubicBezTo>
                  <a:cubicBezTo>
                    <a:pt x="136094" y="32342"/>
                    <a:pt x="135174" y="31726"/>
                    <a:pt x="134803" y="30746"/>
                  </a:cubicBezTo>
                  <a:cubicBezTo>
                    <a:pt x="134803" y="30734"/>
                    <a:pt x="134803" y="30734"/>
                    <a:pt x="134803" y="30722"/>
                  </a:cubicBezTo>
                  <a:cubicBezTo>
                    <a:pt x="132229" y="23933"/>
                    <a:pt x="125775" y="19752"/>
                    <a:pt x="118918" y="19752"/>
                  </a:cubicBezTo>
                  <a:cubicBezTo>
                    <a:pt x="116924" y="19752"/>
                    <a:pt x="114896" y="20106"/>
                    <a:pt x="112919" y="20851"/>
                  </a:cubicBezTo>
                  <a:cubicBezTo>
                    <a:pt x="112395" y="21054"/>
                    <a:pt x="111883" y="21280"/>
                    <a:pt x="111395" y="21518"/>
                  </a:cubicBezTo>
                  <a:cubicBezTo>
                    <a:pt x="111240" y="21066"/>
                    <a:pt x="111086" y="20613"/>
                    <a:pt x="110919" y="20149"/>
                  </a:cubicBezTo>
                  <a:cubicBezTo>
                    <a:pt x="106198" y="7683"/>
                    <a:pt x="94343" y="1"/>
                    <a:pt x="817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4" name="Google Shape;3734;p110"/>
            <p:cNvSpPr/>
            <p:nvPr/>
          </p:nvSpPr>
          <p:spPr>
            <a:xfrm>
              <a:off x="3224150" y="1029675"/>
              <a:ext cx="4493200" cy="2136025"/>
            </a:xfrm>
            <a:custGeom>
              <a:avLst/>
              <a:gdLst/>
              <a:ahLst/>
              <a:cxnLst/>
              <a:rect l="l" t="t" r="r" b="b"/>
              <a:pathLst>
                <a:path w="179728" h="85441" extrusionOk="0">
                  <a:moveTo>
                    <a:pt x="102203" y="0"/>
                  </a:moveTo>
                  <a:cubicBezTo>
                    <a:pt x="94916" y="0"/>
                    <a:pt x="87692" y="2005"/>
                    <a:pt x="81381" y="5929"/>
                  </a:cubicBezTo>
                  <a:cubicBezTo>
                    <a:pt x="76762" y="8799"/>
                    <a:pt x="72737" y="12585"/>
                    <a:pt x="69523" y="16966"/>
                  </a:cubicBezTo>
                  <a:cubicBezTo>
                    <a:pt x="68072" y="18944"/>
                    <a:pt x="63057" y="30729"/>
                    <a:pt x="61381" y="30729"/>
                  </a:cubicBezTo>
                  <a:cubicBezTo>
                    <a:pt x="61351" y="30729"/>
                    <a:pt x="61323" y="30725"/>
                    <a:pt x="61296" y="30718"/>
                  </a:cubicBezTo>
                  <a:cubicBezTo>
                    <a:pt x="58861" y="30055"/>
                    <a:pt x="56373" y="29676"/>
                    <a:pt x="53904" y="29676"/>
                  </a:cubicBezTo>
                  <a:cubicBezTo>
                    <a:pt x="50563" y="29676"/>
                    <a:pt x="47257" y="30369"/>
                    <a:pt x="44162" y="31992"/>
                  </a:cubicBezTo>
                  <a:cubicBezTo>
                    <a:pt x="40126" y="34111"/>
                    <a:pt x="37293" y="37100"/>
                    <a:pt x="35340" y="40731"/>
                  </a:cubicBezTo>
                  <a:cubicBezTo>
                    <a:pt x="33304" y="44493"/>
                    <a:pt x="29470" y="46994"/>
                    <a:pt x="25196" y="47279"/>
                  </a:cubicBezTo>
                  <a:cubicBezTo>
                    <a:pt x="24696" y="47315"/>
                    <a:pt x="24219" y="47375"/>
                    <a:pt x="23779" y="47458"/>
                  </a:cubicBezTo>
                  <a:cubicBezTo>
                    <a:pt x="21088" y="47970"/>
                    <a:pt x="18552" y="49303"/>
                    <a:pt x="16326" y="50863"/>
                  </a:cubicBezTo>
                  <a:cubicBezTo>
                    <a:pt x="10920" y="54649"/>
                    <a:pt x="5431" y="60483"/>
                    <a:pt x="3776" y="66877"/>
                  </a:cubicBezTo>
                  <a:cubicBezTo>
                    <a:pt x="1" y="81378"/>
                    <a:pt x="872" y="85441"/>
                    <a:pt x="3800" y="85441"/>
                  </a:cubicBezTo>
                  <a:cubicBezTo>
                    <a:pt x="7532" y="85441"/>
                    <a:pt x="14605" y="78839"/>
                    <a:pt x="19652" y="78839"/>
                  </a:cubicBezTo>
                  <a:cubicBezTo>
                    <a:pt x="20122" y="78839"/>
                    <a:pt x="20574" y="78896"/>
                    <a:pt x="21005" y="79021"/>
                  </a:cubicBezTo>
                  <a:cubicBezTo>
                    <a:pt x="22518" y="79460"/>
                    <a:pt x="24042" y="79669"/>
                    <a:pt x="25541" y="79669"/>
                  </a:cubicBezTo>
                  <a:cubicBezTo>
                    <a:pt x="32264" y="79669"/>
                    <a:pt x="38473" y="75465"/>
                    <a:pt x="40829" y="68913"/>
                  </a:cubicBezTo>
                  <a:cubicBezTo>
                    <a:pt x="42984" y="70592"/>
                    <a:pt x="45484" y="71913"/>
                    <a:pt x="48270" y="72723"/>
                  </a:cubicBezTo>
                  <a:cubicBezTo>
                    <a:pt x="50323" y="73318"/>
                    <a:pt x="52392" y="73601"/>
                    <a:pt x="54427" y="73601"/>
                  </a:cubicBezTo>
                  <a:cubicBezTo>
                    <a:pt x="60698" y="73601"/>
                    <a:pt x="66641" y="70908"/>
                    <a:pt x="70785" y="66341"/>
                  </a:cubicBezTo>
                  <a:cubicBezTo>
                    <a:pt x="75785" y="72413"/>
                    <a:pt x="82608" y="77093"/>
                    <a:pt x="90740" y="79450"/>
                  </a:cubicBezTo>
                  <a:cubicBezTo>
                    <a:pt x="94507" y="80543"/>
                    <a:pt x="98305" y="81063"/>
                    <a:pt x="102041" y="81063"/>
                  </a:cubicBezTo>
                  <a:cubicBezTo>
                    <a:pt x="117641" y="81063"/>
                    <a:pt x="132151" y="71983"/>
                    <a:pt x="138817" y="57554"/>
                  </a:cubicBezTo>
                  <a:cubicBezTo>
                    <a:pt x="139932" y="57726"/>
                    <a:pt x="141046" y="57809"/>
                    <a:pt x="142150" y="57809"/>
                  </a:cubicBezTo>
                  <a:cubicBezTo>
                    <a:pt x="146184" y="57809"/>
                    <a:pt x="150087" y="56695"/>
                    <a:pt x="153462" y="54685"/>
                  </a:cubicBezTo>
                  <a:cubicBezTo>
                    <a:pt x="156438" y="62210"/>
                    <a:pt x="162749" y="68330"/>
                    <a:pt x="171131" y="70770"/>
                  </a:cubicBezTo>
                  <a:cubicBezTo>
                    <a:pt x="173661" y="71495"/>
                    <a:pt x="176211" y="71849"/>
                    <a:pt x="178721" y="71849"/>
                  </a:cubicBezTo>
                  <a:cubicBezTo>
                    <a:pt x="179057" y="71849"/>
                    <a:pt x="179392" y="71843"/>
                    <a:pt x="179727" y="71830"/>
                  </a:cubicBezTo>
                  <a:lnTo>
                    <a:pt x="179727" y="17550"/>
                  </a:lnTo>
                  <a:cubicBezTo>
                    <a:pt x="179375" y="17536"/>
                    <a:pt x="179024" y="17529"/>
                    <a:pt x="178674" y="17529"/>
                  </a:cubicBezTo>
                  <a:cubicBezTo>
                    <a:pt x="176036" y="17529"/>
                    <a:pt x="173444" y="17921"/>
                    <a:pt x="170964" y="18657"/>
                  </a:cubicBezTo>
                  <a:cubicBezTo>
                    <a:pt x="168861" y="19285"/>
                    <a:pt x="166703" y="19590"/>
                    <a:pt x="164553" y="19590"/>
                  </a:cubicBezTo>
                  <a:cubicBezTo>
                    <a:pt x="160545" y="19590"/>
                    <a:pt x="156562" y="18529"/>
                    <a:pt x="152997" y="16514"/>
                  </a:cubicBezTo>
                  <a:cubicBezTo>
                    <a:pt x="151533" y="15704"/>
                    <a:pt x="149961" y="15037"/>
                    <a:pt x="148295" y="14549"/>
                  </a:cubicBezTo>
                  <a:cubicBezTo>
                    <a:pt x="146544" y="14037"/>
                    <a:pt x="144794" y="13763"/>
                    <a:pt x="143068" y="13692"/>
                  </a:cubicBezTo>
                  <a:cubicBezTo>
                    <a:pt x="136841" y="13430"/>
                    <a:pt x="130864" y="11346"/>
                    <a:pt x="125827" y="7691"/>
                  </a:cubicBezTo>
                  <a:cubicBezTo>
                    <a:pt x="122148" y="5012"/>
                    <a:pt x="117945" y="2917"/>
                    <a:pt x="113314" y="1583"/>
                  </a:cubicBezTo>
                  <a:cubicBezTo>
                    <a:pt x="109669" y="524"/>
                    <a:pt x="105928" y="0"/>
                    <a:pt x="1022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110"/>
            <p:cNvSpPr/>
            <p:nvPr/>
          </p:nvSpPr>
          <p:spPr>
            <a:xfrm>
              <a:off x="3467075" y="1618950"/>
              <a:ext cx="3197150" cy="1442825"/>
            </a:xfrm>
            <a:custGeom>
              <a:avLst/>
              <a:gdLst/>
              <a:ahLst/>
              <a:cxnLst/>
              <a:rect l="l" t="t" r="r" b="b"/>
              <a:pathLst>
                <a:path w="127886" h="57713" extrusionOk="0">
                  <a:moveTo>
                    <a:pt x="89899" y="1"/>
                  </a:moveTo>
                  <a:cubicBezTo>
                    <a:pt x="89297" y="1"/>
                    <a:pt x="88668" y="44"/>
                    <a:pt x="88024" y="146"/>
                  </a:cubicBezTo>
                  <a:cubicBezTo>
                    <a:pt x="80701" y="1325"/>
                    <a:pt x="74915" y="9278"/>
                    <a:pt x="69998" y="12326"/>
                  </a:cubicBezTo>
                  <a:cubicBezTo>
                    <a:pt x="68542" y="13225"/>
                    <a:pt x="67312" y="13550"/>
                    <a:pt x="66173" y="13550"/>
                  </a:cubicBezTo>
                  <a:cubicBezTo>
                    <a:pt x="63466" y="13550"/>
                    <a:pt x="61279" y="11712"/>
                    <a:pt x="57817" y="11385"/>
                  </a:cubicBezTo>
                  <a:cubicBezTo>
                    <a:pt x="57711" y="11375"/>
                    <a:pt x="57604" y="11371"/>
                    <a:pt x="57497" y="11371"/>
                  </a:cubicBezTo>
                  <a:cubicBezTo>
                    <a:pt x="52599" y="11371"/>
                    <a:pt x="45820" y="21458"/>
                    <a:pt x="43304" y="21458"/>
                  </a:cubicBezTo>
                  <a:cubicBezTo>
                    <a:pt x="40732" y="21458"/>
                    <a:pt x="30433" y="33162"/>
                    <a:pt x="27385" y="35972"/>
                  </a:cubicBezTo>
                  <a:cubicBezTo>
                    <a:pt x="24609" y="38531"/>
                    <a:pt x="19513" y="44585"/>
                    <a:pt x="16503" y="44585"/>
                  </a:cubicBezTo>
                  <a:cubicBezTo>
                    <a:pt x="16207" y="44585"/>
                    <a:pt x="15932" y="44527"/>
                    <a:pt x="15681" y="44401"/>
                  </a:cubicBezTo>
                  <a:cubicBezTo>
                    <a:pt x="15553" y="44337"/>
                    <a:pt x="15404" y="44307"/>
                    <a:pt x="15237" y="44307"/>
                  </a:cubicBezTo>
                  <a:cubicBezTo>
                    <a:pt x="11725" y="44307"/>
                    <a:pt x="1" y="57713"/>
                    <a:pt x="1" y="57713"/>
                  </a:cubicBezTo>
                  <a:lnTo>
                    <a:pt x="95513" y="48616"/>
                  </a:lnTo>
                  <a:lnTo>
                    <a:pt x="127886" y="30662"/>
                  </a:lnTo>
                  <a:lnTo>
                    <a:pt x="110967" y="13029"/>
                  </a:lnTo>
                  <a:lnTo>
                    <a:pt x="95751" y="1325"/>
                  </a:lnTo>
                  <a:cubicBezTo>
                    <a:pt x="95751" y="1325"/>
                    <a:pt x="93231" y="1"/>
                    <a:pt x="898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110"/>
            <p:cNvSpPr/>
            <p:nvPr/>
          </p:nvSpPr>
          <p:spPr>
            <a:xfrm>
              <a:off x="3835575" y="1652050"/>
              <a:ext cx="2266675" cy="1369550"/>
            </a:xfrm>
            <a:custGeom>
              <a:avLst/>
              <a:gdLst/>
              <a:ahLst/>
              <a:cxnLst/>
              <a:rect l="l" t="t" r="r" b="b"/>
              <a:pathLst>
                <a:path w="90667" h="54782" extrusionOk="0">
                  <a:moveTo>
                    <a:pt x="81011" y="1"/>
                  </a:moveTo>
                  <a:cubicBezTo>
                    <a:pt x="81011" y="1"/>
                    <a:pt x="71236" y="1406"/>
                    <a:pt x="68593" y="7371"/>
                  </a:cubicBezTo>
                  <a:cubicBezTo>
                    <a:pt x="65961" y="13336"/>
                    <a:pt x="61925" y="14014"/>
                    <a:pt x="57532" y="16407"/>
                  </a:cubicBezTo>
                  <a:cubicBezTo>
                    <a:pt x="53150" y="18789"/>
                    <a:pt x="48364" y="27135"/>
                    <a:pt x="45113" y="27206"/>
                  </a:cubicBezTo>
                  <a:cubicBezTo>
                    <a:pt x="41863" y="27290"/>
                    <a:pt x="35410" y="33707"/>
                    <a:pt x="30147" y="38803"/>
                  </a:cubicBezTo>
                  <a:cubicBezTo>
                    <a:pt x="28724" y="40175"/>
                    <a:pt x="27541" y="40661"/>
                    <a:pt x="26505" y="40661"/>
                  </a:cubicBezTo>
                  <a:cubicBezTo>
                    <a:pt x="23991" y="40661"/>
                    <a:pt x="22338" y="37800"/>
                    <a:pt x="20193" y="37800"/>
                  </a:cubicBezTo>
                  <a:cubicBezTo>
                    <a:pt x="19946" y="37800"/>
                    <a:pt x="19693" y="37838"/>
                    <a:pt x="19432" y="37922"/>
                  </a:cubicBezTo>
                  <a:cubicBezTo>
                    <a:pt x="8430" y="41482"/>
                    <a:pt x="1" y="54781"/>
                    <a:pt x="1" y="54781"/>
                  </a:cubicBezTo>
                  <a:cubicBezTo>
                    <a:pt x="1" y="54781"/>
                    <a:pt x="32600" y="54424"/>
                    <a:pt x="36291" y="53019"/>
                  </a:cubicBezTo>
                  <a:cubicBezTo>
                    <a:pt x="39982" y="51614"/>
                    <a:pt x="79415" y="39148"/>
                    <a:pt x="79415" y="39148"/>
                  </a:cubicBezTo>
                  <a:cubicBezTo>
                    <a:pt x="79415" y="39148"/>
                    <a:pt x="89417" y="33088"/>
                    <a:pt x="89488" y="31778"/>
                  </a:cubicBezTo>
                  <a:cubicBezTo>
                    <a:pt x="89559" y="30469"/>
                    <a:pt x="90667" y="10014"/>
                    <a:pt x="86714" y="4382"/>
                  </a:cubicBezTo>
                  <a:cubicBezTo>
                    <a:pt x="85166" y="2180"/>
                    <a:pt x="81011" y="1"/>
                    <a:pt x="81011"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110"/>
            <p:cNvSpPr/>
            <p:nvPr/>
          </p:nvSpPr>
          <p:spPr>
            <a:xfrm>
              <a:off x="5061325" y="1247825"/>
              <a:ext cx="2656000" cy="1751750"/>
            </a:xfrm>
            <a:custGeom>
              <a:avLst/>
              <a:gdLst/>
              <a:ahLst/>
              <a:cxnLst/>
              <a:rect l="l" t="t" r="r" b="b"/>
              <a:pathLst>
                <a:path w="106240" h="70070" extrusionOk="0">
                  <a:moveTo>
                    <a:pt x="71785" y="1"/>
                  </a:moveTo>
                  <a:cubicBezTo>
                    <a:pt x="66349" y="1"/>
                    <a:pt x="54946" y="14020"/>
                    <a:pt x="52864" y="17348"/>
                  </a:cubicBezTo>
                  <a:cubicBezTo>
                    <a:pt x="51160" y="20088"/>
                    <a:pt x="49696" y="22326"/>
                    <a:pt x="47755" y="22326"/>
                  </a:cubicBezTo>
                  <a:cubicBezTo>
                    <a:pt x="47039" y="22326"/>
                    <a:pt x="46258" y="22021"/>
                    <a:pt x="45375" y="21325"/>
                  </a:cubicBezTo>
                  <a:cubicBezTo>
                    <a:pt x="44572" y="20694"/>
                    <a:pt x="43679" y="20286"/>
                    <a:pt x="42635" y="20286"/>
                  </a:cubicBezTo>
                  <a:cubicBezTo>
                    <a:pt x="39424" y="20286"/>
                    <a:pt x="34780" y="24149"/>
                    <a:pt x="26909" y="37268"/>
                  </a:cubicBezTo>
                  <a:cubicBezTo>
                    <a:pt x="24563" y="41173"/>
                    <a:pt x="9716" y="50757"/>
                    <a:pt x="5739" y="51662"/>
                  </a:cubicBezTo>
                  <a:cubicBezTo>
                    <a:pt x="1751" y="52579"/>
                    <a:pt x="1" y="70069"/>
                    <a:pt x="1" y="70069"/>
                  </a:cubicBezTo>
                  <a:lnTo>
                    <a:pt x="92905" y="67688"/>
                  </a:lnTo>
                  <a:lnTo>
                    <a:pt x="106240" y="58949"/>
                  </a:lnTo>
                  <a:lnTo>
                    <a:pt x="106240" y="37196"/>
                  </a:lnTo>
                  <a:cubicBezTo>
                    <a:pt x="104430" y="33088"/>
                    <a:pt x="101204" y="26278"/>
                    <a:pt x="98525" y="23433"/>
                  </a:cubicBezTo>
                  <a:cubicBezTo>
                    <a:pt x="96976" y="21796"/>
                    <a:pt x="96064" y="21396"/>
                    <a:pt x="95268" y="21396"/>
                  </a:cubicBezTo>
                  <a:cubicBezTo>
                    <a:pt x="94508" y="21396"/>
                    <a:pt x="93853" y="21761"/>
                    <a:pt x="92848" y="21761"/>
                  </a:cubicBezTo>
                  <a:cubicBezTo>
                    <a:pt x="92195" y="21761"/>
                    <a:pt x="91394" y="21607"/>
                    <a:pt x="90321" y="21099"/>
                  </a:cubicBezTo>
                  <a:cubicBezTo>
                    <a:pt x="85880" y="18991"/>
                    <a:pt x="77689" y="5180"/>
                    <a:pt x="73534" y="727"/>
                  </a:cubicBezTo>
                  <a:cubicBezTo>
                    <a:pt x="73067" y="226"/>
                    <a:pt x="72474" y="1"/>
                    <a:pt x="7178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400" b="0" i="0" u="none" strike="noStrike" kern="0" cap="none" spc="0" normalizeH="0" baseline="0" noProof="0">
                  <a:ln>
                    <a:noFill/>
                  </a:ln>
                  <a:solidFill>
                    <a:srgbClr val="000000"/>
                  </a:solidFill>
                  <a:effectLst/>
                  <a:uLnTx/>
                  <a:uFillTx/>
                  <a:latin typeface="Arial"/>
                  <a:cs typeface="Arial"/>
                  <a:sym typeface="Arial"/>
                </a:rPr>
                <a:t>]]</a:t>
              </a: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110"/>
            <p:cNvSpPr/>
            <p:nvPr/>
          </p:nvSpPr>
          <p:spPr>
            <a:xfrm>
              <a:off x="5394400" y="1325825"/>
              <a:ext cx="2322925" cy="1665100"/>
            </a:xfrm>
            <a:custGeom>
              <a:avLst/>
              <a:gdLst/>
              <a:ahLst/>
              <a:cxnLst/>
              <a:rect l="l" t="t" r="r" b="b"/>
              <a:pathLst>
                <a:path w="92917" h="66604" extrusionOk="0">
                  <a:moveTo>
                    <a:pt x="62187" y="0"/>
                  </a:moveTo>
                  <a:cubicBezTo>
                    <a:pt x="60103" y="679"/>
                    <a:pt x="57877" y="2263"/>
                    <a:pt x="56151" y="6061"/>
                  </a:cubicBezTo>
                  <a:cubicBezTo>
                    <a:pt x="52638" y="13788"/>
                    <a:pt x="53126" y="15181"/>
                    <a:pt x="46733" y="18693"/>
                  </a:cubicBezTo>
                  <a:cubicBezTo>
                    <a:pt x="40351" y="22206"/>
                    <a:pt x="43530" y="26420"/>
                    <a:pt x="38255" y="29587"/>
                  </a:cubicBezTo>
                  <a:cubicBezTo>
                    <a:pt x="32969" y="32743"/>
                    <a:pt x="21277" y="30730"/>
                    <a:pt x="19575" y="38053"/>
                  </a:cubicBezTo>
                  <a:cubicBezTo>
                    <a:pt x="17872" y="45387"/>
                    <a:pt x="17598" y="54864"/>
                    <a:pt x="11585" y="58031"/>
                  </a:cubicBezTo>
                  <a:cubicBezTo>
                    <a:pt x="7561" y="60151"/>
                    <a:pt x="2668" y="62556"/>
                    <a:pt x="1" y="66604"/>
                  </a:cubicBezTo>
                  <a:lnTo>
                    <a:pt x="79582" y="64568"/>
                  </a:lnTo>
                  <a:lnTo>
                    <a:pt x="92917" y="55829"/>
                  </a:lnTo>
                  <a:lnTo>
                    <a:pt x="92917" y="34076"/>
                  </a:lnTo>
                  <a:cubicBezTo>
                    <a:pt x="91107" y="29968"/>
                    <a:pt x="87881" y="23158"/>
                    <a:pt x="85202" y="20313"/>
                  </a:cubicBezTo>
                  <a:cubicBezTo>
                    <a:pt x="83653" y="18676"/>
                    <a:pt x="82741" y="18276"/>
                    <a:pt x="81945" y="18276"/>
                  </a:cubicBezTo>
                  <a:cubicBezTo>
                    <a:pt x="81185" y="18276"/>
                    <a:pt x="80530" y="18641"/>
                    <a:pt x="79525" y="18641"/>
                  </a:cubicBezTo>
                  <a:cubicBezTo>
                    <a:pt x="78872" y="18641"/>
                    <a:pt x="78071" y="18487"/>
                    <a:pt x="76998" y="17979"/>
                  </a:cubicBezTo>
                  <a:cubicBezTo>
                    <a:pt x="73188" y="16169"/>
                    <a:pt x="66604" y="5727"/>
                    <a:pt x="62187"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9" name="Google Shape;3739;p110"/>
            <p:cNvSpPr/>
            <p:nvPr/>
          </p:nvSpPr>
          <p:spPr>
            <a:xfrm>
              <a:off x="5507225" y="2083350"/>
              <a:ext cx="1454375" cy="632850"/>
            </a:xfrm>
            <a:custGeom>
              <a:avLst/>
              <a:gdLst/>
              <a:ahLst/>
              <a:cxnLst/>
              <a:rect l="l" t="t" r="r" b="b"/>
              <a:pathLst>
                <a:path w="58175" h="25314" extrusionOk="0">
                  <a:moveTo>
                    <a:pt x="47470" y="1"/>
                  </a:moveTo>
                  <a:lnTo>
                    <a:pt x="46792" y="11217"/>
                  </a:lnTo>
                  <a:lnTo>
                    <a:pt x="44815" y="4656"/>
                  </a:lnTo>
                  <a:lnTo>
                    <a:pt x="44232" y="14038"/>
                  </a:lnTo>
                  <a:lnTo>
                    <a:pt x="44220" y="14038"/>
                  </a:lnTo>
                  <a:lnTo>
                    <a:pt x="42172" y="7240"/>
                  </a:lnTo>
                  <a:lnTo>
                    <a:pt x="41767" y="13860"/>
                  </a:lnTo>
                  <a:lnTo>
                    <a:pt x="40517" y="9716"/>
                  </a:lnTo>
                  <a:lnTo>
                    <a:pt x="40386" y="11788"/>
                  </a:lnTo>
                  <a:lnTo>
                    <a:pt x="37517" y="2287"/>
                  </a:lnTo>
                  <a:lnTo>
                    <a:pt x="36826" y="13693"/>
                  </a:lnTo>
                  <a:lnTo>
                    <a:pt x="34802" y="7002"/>
                  </a:lnTo>
                  <a:lnTo>
                    <a:pt x="34731" y="8204"/>
                  </a:lnTo>
                  <a:lnTo>
                    <a:pt x="33492" y="4585"/>
                  </a:lnTo>
                  <a:lnTo>
                    <a:pt x="32576" y="13812"/>
                  </a:lnTo>
                  <a:lnTo>
                    <a:pt x="30730" y="8466"/>
                  </a:lnTo>
                  <a:lnTo>
                    <a:pt x="30016" y="15705"/>
                  </a:lnTo>
                  <a:lnTo>
                    <a:pt x="29790" y="15729"/>
                  </a:lnTo>
                  <a:lnTo>
                    <a:pt x="28039" y="10645"/>
                  </a:lnTo>
                  <a:lnTo>
                    <a:pt x="27515" y="15991"/>
                  </a:lnTo>
                  <a:lnTo>
                    <a:pt x="27468" y="16003"/>
                  </a:lnTo>
                  <a:lnTo>
                    <a:pt x="26337" y="12717"/>
                  </a:lnTo>
                  <a:lnTo>
                    <a:pt x="26170" y="14419"/>
                  </a:lnTo>
                  <a:lnTo>
                    <a:pt x="23515" y="6680"/>
                  </a:lnTo>
                  <a:lnTo>
                    <a:pt x="22574" y="16062"/>
                  </a:lnTo>
                  <a:lnTo>
                    <a:pt x="20705" y="10609"/>
                  </a:lnTo>
                  <a:lnTo>
                    <a:pt x="20693" y="10633"/>
                  </a:lnTo>
                  <a:lnTo>
                    <a:pt x="17883" y="2465"/>
                  </a:lnTo>
                  <a:lnTo>
                    <a:pt x="16716" y="14288"/>
                  </a:lnTo>
                  <a:lnTo>
                    <a:pt x="14359" y="7442"/>
                  </a:lnTo>
                  <a:lnTo>
                    <a:pt x="13371" y="17384"/>
                  </a:lnTo>
                  <a:lnTo>
                    <a:pt x="10906" y="10228"/>
                  </a:lnTo>
                  <a:lnTo>
                    <a:pt x="10216" y="17217"/>
                  </a:lnTo>
                  <a:lnTo>
                    <a:pt x="8727" y="12883"/>
                  </a:lnTo>
                  <a:lnTo>
                    <a:pt x="8513" y="15062"/>
                  </a:lnTo>
                  <a:lnTo>
                    <a:pt x="5096" y="5132"/>
                  </a:lnTo>
                  <a:lnTo>
                    <a:pt x="3905" y="17170"/>
                  </a:lnTo>
                  <a:lnTo>
                    <a:pt x="1500" y="10181"/>
                  </a:lnTo>
                  <a:lnTo>
                    <a:pt x="0" y="25313"/>
                  </a:lnTo>
                  <a:lnTo>
                    <a:pt x="3310" y="24932"/>
                  </a:lnTo>
                  <a:lnTo>
                    <a:pt x="6441" y="24563"/>
                  </a:lnTo>
                  <a:lnTo>
                    <a:pt x="7584" y="24432"/>
                  </a:lnTo>
                  <a:lnTo>
                    <a:pt x="12502" y="23861"/>
                  </a:lnTo>
                  <a:lnTo>
                    <a:pt x="58174" y="18527"/>
                  </a:lnTo>
                  <a:lnTo>
                    <a:pt x="57472" y="12502"/>
                  </a:lnTo>
                  <a:lnTo>
                    <a:pt x="56817" y="12574"/>
                  </a:lnTo>
                  <a:lnTo>
                    <a:pt x="53745" y="2406"/>
                  </a:lnTo>
                  <a:lnTo>
                    <a:pt x="53138" y="12252"/>
                  </a:lnTo>
                  <a:lnTo>
                    <a:pt x="50768" y="4382"/>
                  </a:lnTo>
                  <a:lnTo>
                    <a:pt x="50435" y="9800"/>
                  </a:lnTo>
                  <a:lnTo>
                    <a:pt x="47470"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0" name="Google Shape;3740;p110"/>
            <p:cNvSpPr/>
            <p:nvPr/>
          </p:nvSpPr>
          <p:spPr>
            <a:xfrm>
              <a:off x="3861175" y="2566450"/>
              <a:ext cx="1465675" cy="377450"/>
            </a:xfrm>
            <a:custGeom>
              <a:avLst/>
              <a:gdLst/>
              <a:ahLst/>
              <a:cxnLst/>
              <a:rect l="l" t="t" r="r" b="b"/>
              <a:pathLst>
                <a:path w="58627" h="15098" extrusionOk="0">
                  <a:moveTo>
                    <a:pt x="20658" y="1"/>
                  </a:moveTo>
                  <a:lnTo>
                    <a:pt x="17991" y="8097"/>
                  </a:lnTo>
                  <a:lnTo>
                    <a:pt x="16526" y="3108"/>
                  </a:lnTo>
                  <a:lnTo>
                    <a:pt x="14276" y="9907"/>
                  </a:lnTo>
                  <a:lnTo>
                    <a:pt x="12752" y="4704"/>
                  </a:lnTo>
                  <a:lnTo>
                    <a:pt x="11169" y="9478"/>
                  </a:lnTo>
                  <a:lnTo>
                    <a:pt x="10252" y="6335"/>
                  </a:lnTo>
                  <a:lnTo>
                    <a:pt x="9752" y="7823"/>
                  </a:lnTo>
                  <a:lnTo>
                    <a:pt x="7632" y="608"/>
                  </a:lnTo>
                  <a:lnTo>
                    <a:pt x="4918" y="8835"/>
                  </a:lnTo>
                  <a:lnTo>
                    <a:pt x="3418" y="3751"/>
                  </a:lnTo>
                  <a:lnTo>
                    <a:pt x="1" y="14098"/>
                  </a:lnTo>
                  <a:lnTo>
                    <a:pt x="3334" y="14145"/>
                  </a:lnTo>
                  <a:lnTo>
                    <a:pt x="6489" y="14205"/>
                  </a:lnTo>
                  <a:lnTo>
                    <a:pt x="7632" y="14229"/>
                  </a:lnTo>
                  <a:lnTo>
                    <a:pt x="12585" y="14312"/>
                  </a:lnTo>
                  <a:lnTo>
                    <a:pt x="58555" y="15098"/>
                  </a:lnTo>
                  <a:lnTo>
                    <a:pt x="58627" y="10847"/>
                  </a:lnTo>
                  <a:lnTo>
                    <a:pt x="57972" y="10835"/>
                  </a:lnTo>
                  <a:lnTo>
                    <a:pt x="56222" y="3489"/>
                  </a:lnTo>
                  <a:lnTo>
                    <a:pt x="54364" y="10252"/>
                  </a:lnTo>
                  <a:lnTo>
                    <a:pt x="53019" y="4573"/>
                  </a:lnTo>
                  <a:lnTo>
                    <a:pt x="51995" y="8287"/>
                  </a:lnTo>
                  <a:lnTo>
                    <a:pt x="50316" y="1203"/>
                  </a:lnTo>
                  <a:lnTo>
                    <a:pt x="48209" y="8906"/>
                  </a:lnTo>
                  <a:lnTo>
                    <a:pt x="47078" y="4168"/>
                  </a:lnTo>
                  <a:lnTo>
                    <a:pt x="45316" y="10621"/>
                  </a:lnTo>
                  <a:lnTo>
                    <a:pt x="45304" y="10621"/>
                  </a:lnTo>
                  <a:lnTo>
                    <a:pt x="44125" y="5704"/>
                  </a:lnTo>
                  <a:lnTo>
                    <a:pt x="42887" y="10252"/>
                  </a:lnTo>
                  <a:lnTo>
                    <a:pt x="42172" y="7263"/>
                  </a:lnTo>
                  <a:lnTo>
                    <a:pt x="41780" y="8680"/>
                  </a:lnTo>
                  <a:lnTo>
                    <a:pt x="40148" y="1810"/>
                  </a:lnTo>
                  <a:lnTo>
                    <a:pt x="38005" y="9657"/>
                  </a:lnTo>
                  <a:lnTo>
                    <a:pt x="36862" y="4823"/>
                  </a:lnTo>
                  <a:lnTo>
                    <a:pt x="36636" y="5644"/>
                  </a:lnTo>
                  <a:lnTo>
                    <a:pt x="35862" y="3013"/>
                  </a:lnTo>
                  <a:lnTo>
                    <a:pt x="33779" y="9323"/>
                  </a:lnTo>
                  <a:lnTo>
                    <a:pt x="32636" y="5430"/>
                  </a:lnTo>
                  <a:lnTo>
                    <a:pt x="30993" y="10371"/>
                  </a:lnTo>
                  <a:lnTo>
                    <a:pt x="30766" y="10371"/>
                  </a:lnTo>
                  <a:lnTo>
                    <a:pt x="29683" y="6680"/>
                  </a:lnTo>
                  <a:lnTo>
                    <a:pt x="28480" y="10335"/>
                  </a:lnTo>
                  <a:lnTo>
                    <a:pt x="28433" y="10335"/>
                  </a:lnTo>
                  <a:lnTo>
                    <a:pt x="27730" y="7942"/>
                  </a:lnTo>
                  <a:lnTo>
                    <a:pt x="27349" y="9109"/>
                  </a:lnTo>
                  <a:lnTo>
                    <a:pt x="25694" y="3477"/>
                  </a:lnTo>
                  <a:lnTo>
                    <a:pt x="23575" y="9895"/>
                  </a:lnTo>
                  <a:lnTo>
                    <a:pt x="22408" y="5930"/>
                  </a:lnTo>
                  <a:lnTo>
                    <a:pt x="22408" y="5954"/>
                  </a:lnTo>
                  <a:lnTo>
                    <a:pt x="20658"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110"/>
            <p:cNvSpPr/>
            <p:nvPr/>
          </p:nvSpPr>
          <p:spPr>
            <a:xfrm>
              <a:off x="2290150" y="2307825"/>
              <a:ext cx="5427175" cy="1548400"/>
            </a:xfrm>
            <a:custGeom>
              <a:avLst/>
              <a:gdLst/>
              <a:ahLst/>
              <a:cxnLst/>
              <a:rect l="l" t="t" r="r" b="b"/>
              <a:pathLst>
                <a:path w="217087" h="61936" extrusionOk="0">
                  <a:moveTo>
                    <a:pt x="188163" y="1"/>
                  </a:moveTo>
                  <a:cubicBezTo>
                    <a:pt x="183575" y="1"/>
                    <a:pt x="177693" y="1282"/>
                    <a:pt x="170260" y="4047"/>
                  </a:cubicBezTo>
                  <a:cubicBezTo>
                    <a:pt x="154746" y="9822"/>
                    <a:pt x="137041" y="7750"/>
                    <a:pt x="128147" y="12274"/>
                  </a:cubicBezTo>
                  <a:cubicBezTo>
                    <a:pt x="105883" y="23621"/>
                    <a:pt x="83201" y="22026"/>
                    <a:pt x="76284" y="22966"/>
                  </a:cubicBezTo>
                  <a:cubicBezTo>
                    <a:pt x="69366" y="23907"/>
                    <a:pt x="64592" y="24895"/>
                    <a:pt x="54602" y="27681"/>
                  </a:cubicBezTo>
                  <a:cubicBezTo>
                    <a:pt x="8478" y="40552"/>
                    <a:pt x="0" y="58649"/>
                    <a:pt x="0" y="58649"/>
                  </a:cubicBezTo>
                  <a:lnTo>
                    <a:pt x="25682" y="59423"/>
                  </a:lnTo>
                  <a:lnTo>
                    <a:pt x="61830" y="61935"/>
                  </a:lnTo>
                  <a:lnTo>
                    <a:pt x="118718" y="59745"/>
                  </a:lnTo>
                  <a:lnTo>
                    <a:pt x="183142" y="59745"/>
                  </a:lnTo>
                  <a:lnTo>
                    <a:pt x="217087" y="55292"/>
                  </a:lnTo>
                  <a:lnTo>
                    <a:pt x="217087" y="16549"/>
                  </a:lnTo>
                  <a:cubicBezTo>
                    <a:pt x="217087" y="16549"/>
                    <a:pt x="199204" y="2857"/>
                    <a:pt x="194179" y="964"/>
                  </a:cubicBezTo>
                  <a:cubicBezTo>
                    <a:pt x="192485" y="330"/>
                    <a:pt x="190490" y="1"/>
                    <a:pt x="18816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110"/>
            <p:cNvSpPr/>
            <p:nvPr/>
          </p:nvSpPr>
          <p:spPr>
            <a:xfrm>
              <a:off x="5018475" y="2742250"/>
              <a:ext cx="1901150" cy="312675"/>
            </a:xfrm>
            <a:custGeom>
              <a:avLst/>
              <a:gdLst/>
              <a:ahLst/>
              <a:cxnLst/>
              <a:rect l="l" t="t" r="r" b="b"/>
              <a:pathLst>
                <a:path w="76046" h="12507" extrusionOk="0">
                  <a:moveTo>
                    <a:pt x="55315" y="1"/>
                  </a:moveTo>
                  <a:cubicBezTo>
                    <a:pt x="44015" y="1"/>
                    <a:pt x="34873" y="5142"/>
                    <a:pt x="30290" y="6458"/>
                  </a:cubicBezTo>
                  <a:cubicBezTo>
                    <a:pt x="25275" y="7907"/>
                    <a:pt x="18289" y="9554"/>
                    <a:pt x="13256" y="9554"/>
                  </a:cubicBezTo>
                  <a:cubicBezTo>
                    <a:pt x="12912" y="9554"/>
                    <a:pt x="12576" y="9546"/>
                    <a:pt x="12252" y="9530"/>
                  </a:cubicBezTo>
                  <a:cubicBezTo>
                    <a:pt x="12062" y="9521"/>
                    <a:pt x="11870" y="9516"/>
                    <a:pt x="11676" y="9516"/>
                  </a:cubicBezTo>
                  <a:cubicBezTo>
                    <a:pt x="7490" y="9516"/>
                    <a:pt x="2169" y="11594"/>
                    <a:pt x="515" y="12286"/>
                  </a:cubicBezTo>
                  <a:lnTo>
                    <a:pt x="515" y="12286"/>
                  </a:lnTo>
                  <a:cubicBezTo>
                    <a:pt x="1612" y="11873"/>
                    <a:pt x="2873" y="11742"/>
                    <a:pt x="4316" y="11742"/>
                  </a:cubicBezTo>
                  <a:cubicBezTo>
                    <a:pt x="6782" y="11742"/>
                    <a:pt x="9782" y="12123"/>
                    <a:pt x="13413" y="12123"/>
                  </a:cubicBezTo>
                  <a:cubicBezTo>
                    <a:pt x="17378" y="12123"/>
                    <a:pt x="22096" y="11669"/>
                    <a:pt x="27694" y="9768"/>
                  </a:cubicBezTo>
                  <a:cubicBezTo>
                    <a:pt x="39753" y="5678"/>
                    <a:pt x="52163" y="3644"/>
                    <a:pt x="59219" y="3644"/>
                  </a:cubicBezTo>
                  <a:cubicBezTo>
                    <a:pt x="60482" y="3644"/>
                    <a:pt x="61573" y="3709"/>
                    <a:pt x="62460" y="3839"/>
                  </a:cubicBezTo>
                  <a:cubicBezTo>
                    <a:pt x="68306" y="4708"/>
                    <a:pt x="76045" y="6661"/>
                    <a:pt x="76045" y="6661"/>
                  </a:cubicBezTo>
                  <a:cubicBezTo>
                    <a:pt x="76045" y="6661"/>
                    <a:pt x="66235" y="1315"/>
                    <a:pt x="61127" y="470"/>
                  </a:cubicBezTo>
                  <a:cubicBezTo>
                    <a:pt x="59137" y="143"/>
                    <a:pt x="57196" y="1"/>
                    <a:pt x="55315" y="1"/>
                  </a:cubicBezTo>
                  <a:close/>
                  <a:moveTo>
                    <a:pt x="515" y="12286"/>
                  </a:moveTo>
                  <a:lnTo>
                    <a:pt x="515" y="12286"/>
                  </a:lnTo>
                  <a:cubicBezTo>
                    <a:pt x="339" y="12352"/>
                    <a:pt x="167" y="12425"/>
                    <a:pt x="0" y="12507"/>
                  </a:cubicBezTo>
                  <a:cubicBezTo>
                    <a:pt x="0" y="12507"/>
                    <a:pt x="184" y="12424"/>
                    <a:pt x="515" y="12286"/>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110"/>
            <p:cNvSpPr/>
            <p:nvPr/>
          </p:nvSpPr>
          <p:spPr>
            <a:xfrm>
              <a:off x="4752350" y="3066225"/>
              <a:ext cx="558725" cy="142600"/>
            </a:xfrm>
            <a:custGeom>
              <a:avLst/>
              <a:gdLst/>
              <a:ahLst/>
              <a:cxnLst/>
              <a:rect l="l" t="t" r="r" b="b"/>
              <a:pathLst>
                <a:path w="22349" h="5704" extrusionOk="0">
                  <a:moveTo>
                    <a:pt x="11371" y="0"/>
                  </a:moveTo>
                  <a:cubicBezTo>
                    <a:pt x="9919" y="0"/>
                    <a:pt x="8681" y="1084"/>
                    <a:pt x="8180" y="2608"/>
                  </a:cubicBezTo>
                  <a:cubicBezTo>
                    <a:pt x="7561" y="2012"/>
                    <a:pt x="6728" y="1643"/>
                    <a:pt x="5799" y="1643"/>
                  </a:cubicBezTo>
                  <a:cubicBezTo>
                    <a:pt x="4120" y="1643"/>
                    <a:pt x="2739" y="2858"/>
                    <a:pt x="2454" y="4453"/>
                  </a:cubicBezTo>
                  <a:cubicBezTo>
                    <a:pt x="2227" y="4334"/>
                    <a:pt x="1977" y="4275"/>
                    <a:pt x="1703" y="4275"/>
                  </a:cubicBezTo>
                  <a:cubicBezTo>
                    <a:pt x="846" y="4275"/>
                    <a:pt x="144" y="4894"/>
                    <a:pt x="1" y="5703"/>
                  </a:cubicBezTo>
                  <a:lnTo>
                    <a:pt x="22349" y="5703"/>
                  </a:lnTo>
                  <a:cubicBezTo>
                    <a:pt x="22349" y="4370"/>
                    <a:pt x="21265" y="3286"/>
                    <a:pt x="19932" y="3286"/>
                  </a:cubicBezTo>
                  <a:cubicBezTo>
                    <a:pt x="19599" y="3286"/>
                    <a:pt x="19277" y="3346"/>
                    <a:pt x="18979" y="3477"/>
                  </a:cubicBezTo>
                  <a:cubicBezTo>
                    <a:pt x="18598" y="2084"/>
                    <a:pt x="17324" y="1072"/>
                    <a:pt x="15812" y="1072"/>
                  </a:cubicBezTo>
                  <a:cubicBezTo>
                    <a:pt x="15181" y="1072"/>
                    <a:pt x="14586" y="1250"/>
                    <a:pt x="14074" y="1572"/>
                  </a:cubicBezTo>
                  <a:cubicBezTo>
                    <a:pt x="13443" y="619"/>
                    <a:pt x="12479" y="0"/>
                    <a:pt x="1137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110"/>
            <p:cNvSpPr/>
            <p:nvPr/>
          </p:nvSpPr>
          <p:spPr>
            <a:xfrm>
              <a:off x="4967575" y="2996275"/>
              <a:ext cx="833750" cy="212550"/>
            </a:xfrm>
            <a:custGeom>
              <a:avLst/>
              <a:gdLst/>
              <a:ahLst/>
              <a:cxnLst/>
              <a:rect l="l" t="t" r="r" b="b"/>
              <a:pathLst>
                <a:path w="33350" h="8502" extrusionOk="0">
                  <a:moveTo>
                    <a:pt x="16978" y="0"/>
                  </a:moveTo>
                  <a:cubicBezTo>
                    <a:pt x="14800" y="0"/>
                    <a:pt x="12942" y="1608"/>
                    <a:pt x="12204" y="3882"/>
                  </a:cubicBezTo>
                  <a:cubicBezTo>
                    <a:pt x="11287" y="2989"/>
                    <a:pt x="10037" y="2441"/>
                    <a:pt x="8656" y="2441"/>
                  </a:cubicBezTo>
                  <a:cubicBezTo>
                    <a:pt x="6168" y="2441"/>
                    <a:pt x="4096" y="4251"/>
                    <a:pt x="3679" y="6632"/>
                  </a:cubicBezTo>
                  <a:cubicBezTo>
                    <a:pt x="3334" y="6465"/>
                    <a:pt x="2953" y="6358"/>
                    <a:pt x="2548" y="6358"/>
                  </a:cubicBezTo>
                  <a:cubicBezTo>
                    <a:pt x="1274" y="6358"/>
                    <a:pt x="214" y="7287"/>
                    <a:pt x="0" y="8501"/>
                  </a:cubicBezTo>
                  <a:lnTo>
                    <a:pt x="33349" y="8501"/>
                  </a:lnTo>
                  <a:cubicBezTo>
                    <a:pt x="33349" y="6501"/>
                    <a:pt x="31730" y="4882"/>
                    <a:pt x="29730" y="4882"/>
                  </a:cubicBezTo>
                  <a:cubicBezTo>
                    <a:pt x="29230" y="4882"/>
                    <a:pt x="28754" y="4989"/>
                    <a:pt x="28313" y="5179"/>
                  </a:cubicBezTo>
                  <a:cubicBezTo>
                    <a:pt x="27742" y="3108"/>
                    <a:pt x="25849" y="1584"/>
                    <a:pt x="23586" y="1584"/>
                  </a:cubicBezTo>
                  <a:cubicBezTo>
                    <a:pt x="22634" y="1584"/>
                    <a:pt x="21753" y="1858"/>
                    <a:pt x="21003" y="2334"/>
                  </a:cubicBezTo>
                  <a:cubicBezTo>
                    <a:pt x="20062" y="917"/>
                    <a:pt x="18610" y="0"/>
                    <a:pt x="1697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110"/>
            <p:cNvSpPr/>
            <p:nvPr/>
          </p:nvSpPr>
          <p:spPr>
            <a:xfrm>
              <a:off x="5471500" y="2831950"/>
              <a:ext cx="195575" cy="150950"/>
            </a:xfrm>
            <a:custGeom>
              <a:avLst/>
              <a:gdLst/>
              <a:ahLst/>
              <a:cxnLst/>
              <a:rect l="l" t="t" r="r" b="b"/>
              <a:pathLst>
                <a:path w="7823" h="6038" extrusionOk="0">
                  <a:moveTo>
                    <a:pt x="1715" y="1"/>
                  </a:moveTo>
                  <a:lnTo>
                    <a:pt x="0" y="287"/>
                  </a:lnTo>
                  <a:lnTo>
                    <a:pt x="6132" y="6037"/>
                  </a:lnTo>
                  <a:lnTo>
                    <a:pt x="7823" y="5847"/>
                  </a:lnTo>
                  <a:lnTo>
                    <a:pt x="1715"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110"/>
            <p:cNvSpPr/>
            <p:nvPr/>
          </p:nvSpPr>
          <p:spPr>
            <a:xfrm>
              <a:off x="5373875" y="2839100"/>
              <a:ext cx="263450" cy="441150"/>
            </a:xfrm>
            <a:custGeom>
              <a:avLst/>
              <a:gdLst/>
              <a:ahLst/>
              <a:cxnLst/>
              <a:rect l="l" t="t" r="r" b="b"/>
              <a:pathLst>
                <a:path w="10538" h="17646" extrusionOk="0">
                  <a:moveTo>
                    <a:pt x="4917" y="1"/>
                  </a:moveTo>
                  <a:lnTo>
                    <a:pt x="0" y="6323"/>
                  </a:lnTo>
                  <a:lnTo>
                    <a:pt x="0" y="17646"/>
                  </a:lnTo>
                  <a:lnTo>
                    <a:pt x="10537" y="15919"/>
                  </a:lnTo>
                  <a:lnTo>
                    <a:pt x="10537" y="5180"/>
                  </a:lnTo>
                  <a:lnTo>
                    <a:pt x="4917" y="1"/>
                  </a:lnTo>
                  <a:close/>
                </a:path>
              </a:pathLst>
            </a:custGeom>
            <a:solidFill>
              <a:srgbClr val="F2E7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110"/>
            <p:cNvSpPr/>
            <p:nvPr/>
          </p:nvSpPr>
          <p:spPr>
            <a:xfrm>
              <a:off x="5373875" y="2839100"/>
              <a:ext cx="263450" cy="441150"/>
            </a:xfrm>
            <a:custGeom>
              <a:avLst/>
              <a:gdLst/>
              <a:ahLst/>
              <a:cxnLst/>
              <a:rect l="l" t="t" r="r" b="b"/>
              <a:pathLst>
                <a:path w="10538" h="17646" extrusionOk="0">
                  <a:moveTo>
                    <a:pt x="4917" y="1"/>
                  </a:moveTo>
                  <a:lnTo>
                    <a:pt x="0" y="6323"/>
                  </a:lnTo>
                  <a:lnTo>
                    <a:pt x="0" y="17646"/>
                  </a:lnTo>
                  <a:lnTo>
                    <a:pt x="10537" y="15919"/>
                  </a:lnTo>
                  <a:lnTo>
                    <a:pt x="10537" y="5180"/>
                  </a:lnTo>
                  <a:lnTo>
                    <a:pt x="4917"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110"/>
            <p:cNvSpPr/>
            <p:nvPr/>
          </p:nvSpPr>
          <p:spPr>
            <a:xfrm>
              <a:off x="5155100" y="2954300"/>
              <a:ext cx="218800" cy="324475"/>
            </a:xfrm>
            <a:custGeom>
              <a:avLst/>
              <a:gdLst/>
              <a:ahLst/>
              <a:cxnLst/>
              <a:rect l="l" t="t" r="r" b="b"/>
              <a:pathLst>
                <a:path w="8752" h="12979" extrusionOk="0">
                  <a:moveTo>
                    <a:pt x="0" y="0"/>
                  </a:moveTo>
                  <a:lnTo>
                    <a:pt x="0" y="10680"/>
                  </a:lnTo>
                  <a:lnTo>
                    <a:pt x="8751" y="12978"/>
                  </a:lnTo>
                  <a:lnTo>
                    <a:pt x="8751" y="2013"/>
                  </a:lnTo>
                  <a:lnTo>
                    <a:pt x="0"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110"/>
            <p:cNvSpPr/>
            <p:nvPr/>
          </p:nvSpPr>
          <p:spPr>
            <a:xfrm>
              <a:off x="5125325" y="2839100"/>
              <a:ext cx="389050" cy="206600"/>
            </a:xfrm>
            <a:custGeom>
              <a:avLst/>
              <a:gdLst/>
              <a:ahLst/>
              <a:cxnLst/>
              <a:rect l="l" t="t" r="r" b="b"/>
              <a:pathLst>
                <a:path w="15562" h="8264" extrusionOk="0">
                  <a:moveTo>
                    <a:pt x="15562" y="1"/>
                  </a:moveTo>
                  <a:lnTo>
                    <a:pt x="0" y="5763"/>
                  </a:lnTo>
                  <a:lnTo>
                    <a:pt x="0" y="6049"/>
                  </a:lnTo>
                  <a:lnTo>
                    <a:pt x="9978" y="8264"/>
                  </a:lnTo>
                  <a:lnTo>
                    <a:pt x="15562"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110"/>
            <p:cNvSpPr/>
            <p:nvPr/>
          </p:nvSpPr>
          <p:spPr>
            <a:xfrm>
              <a:off x="5125325" y="2804875"/>
              <a:ext cx="389050" cy="233675"/>
            </a:xfrm>
            <a:custGeom>
              <a:avLst/>
              <a:gdLst/>
              <a:ahLst/>
              <a:cxnLst/>
              <a:rect l="l" t="t" r="r" b="b"/>
              <a:pathLst>
                <a:path w="15562" h="9347" extrusionOk="0">
                  <a:moveTo>
                    <a:pt x="6251" y="1"/>
                  </a:moveTo>
                  <a:lnTo>
                    <a:pt x="0" y="7132"/>
                  </a:lnTo>
                  <a:lnTo>
                    <a:pt x="9978" y="9347"/>
                  </a:lnTo>
                  <a:lnTo>
                    <a:pt x="15562" y="1084"/>
                  </a:lnTo>
                  <a:lnTo>
                    <a:pt x="62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110"/>
            <p:cNvSpPr/>
            <p:nvPr/>
          </p:nvSpPr>
          <p:spPr>
            <a:xfrm>
              <a:off x="5173250" y="3046875"/>
              <a:ext cx="36325" cy="88125"/>
            </a:xfrm>
            <a:custGeom>
              <a:avLst/>
              <a:gdLst/>
              <a:ahLst/>
              <a:cxnLst/>
              <a:rect l="l" t="t" r="r" b="b"/>
              <a:pathLst>
                <a:path w="1453" h="3525" extrusionOk="0">
                  <a:moveTo>
                    <a:pt x="0" y="0"/>
                  </a:moveTo>
                  <a:lnTo>
                    <a:pt x="0" y="3203"/>
                  </a:lnTo>
                  <a:lnTo>
                    <a:pt x="1453" y="3525"/>
                  </a:lnTo>
                  <a:lnTo>
                    <a:pt x="1453" y="322"/>
                  </a:lnTo>
                  <a:lnTo>
                    <a:pt x="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110"/>
            <p:cNvSpPr/>
            <p:nvPr/>
          </p:nvSpPr>
          <p:spPr>
            <a:xfrm>
              <a:off x="5310475" y="3080500"/>
              <a:ext cx="36325" cy="87850"/>
            </a:xfrm>
            <a:custGeom>
              <a:avLst/>
              <a:gdLst/>
              <a:ahLst/>
              <a:cxnLst/>
              <a:rect l="l" t="t" r="r" b="b"/>
              <a:pathLst>
                <a:path w="1453" h="3514" extrusionOk="0">
                  <a:moveTo>
                    <a:pt x="0" y="1"/>
                  </a:moveTo>
                  <a:lnTo>
                    <a:pt x="0" y="3203"/>
                  </a:lnTo>
                  <a:lnTo>
                    <a:pt x="1453" y="3513"/>
                  </a:lnTo>
                  <a:lnTo>
                    <a:pt x="1453" y="310"/>
                  </a:lnTo>
                  <a:lnTo>
                    <a:pt x="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110"/>
            <p:cNvSpPr/>
            <p:nvPr/>
          </p:nvSpPr>
          <p:spPr>
            <a:xfrm>
              <a:off x="5242900" y="3066825"/>
              <a:ext cx="36325" cy="187250"/>
            </a:xfrm>
            <a:custGeom>
              <a:avLst/>
              <a:gdLst/>
              <a:ahLst/>
              <a:cxnLst/>
              <a:rect l="l" t="t" r="r" b="b"/>
              <a:pathLst>
                <a:path w="1453" h="7490" extrusionOk="0">
                  <a:moveTo>
                    <a:pt x="0" y="0"/>
                  </a:moveTo>
                  <a:lnTo>
                    <a:pt x="0" y="7084"/>
                  </a:lnTo>
                  <a:lnTo>
                    <a:pt x="1453" y="7489"/>
                  </a:lnTo>
                  <a:lnTo>
                    <a:pt x="1453" y="310"/>
                  </a:lnTo>
                  <a:lnTo>
                    <a:pt x="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110"/>
            <p:cNvSpPr/>
            <p:nvPr/>
          </p:nvSpPr>
          <p:spPr>
            <a:xfrm>
              <a:off x="5442625" y="2976325"/>
              <a:ext cx="57775" cy="72050"/>
            </a:xfrm>
            <a:custGeom>
              <a:avLst/>
              <a:gdLst/>
              <a:ahLst/>
              <a:cxnLst/>
              <a:rect l="l" t="t" r="r" b="b"/>
              <a:pathLst>
                <a:path w="2311" h="2882" extrusionOk="0">
                  <a:moveTo>
                    <a:pt x="2310" y="1"/>
                  </a:moveTo>
                  <a:lnTo>
                    <a:pt x="0" y="524"/>
                  </a:lnTo>
                  <a:lnTo>
                    <a:pt x="0" y="2882"/>
                  </a:lnTo>
                  <a:lnTo>
                    <a:pt x="2310" y="2358"/>
                  </a:lnTo>
                  <a:lnTo>
                    <a:pt x="231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110"/>
            <p:cNvSpPr/>
            <p:nvPr/>
          </p:nvSpPr>
          <p:spPr>
            <a:xfrm>
              <a:off x="5442625" y="3070975"/>
              <a:ext cx="151525" cy="89325"/>
            </a:xfrm>
            <a:custGeom>
              <a:avLst/>
              <a:gdLst/>
              <a:ahLst/>
              <a:cxnLst/>
              <a:rect l="l" t="t" r="r" b="b"/>
              <a:pathLst>
                <a:path w="6061" h="3573" extrusionOk="0">
                  <a:moveTo>
                    <a:pt x="6061" y="1"/>
                  </a:moveTo>
                  <a:lnTo>
                    <a:pt x="0" y="1215"/>
                  </a:lnTo>
                  <a:lnTo>
                    <a:pt x="0" y="3573"/>
                  </a:lnTo>
                  <a:lnTo>
                    <a:pt x="6061" y="2358"/>
                  </a:lnTo>
                  <a:lnTo>
                    <a:pt x="606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110"/>
            <p:cNvSpPr/>
            <p:nvPr/>
          </p:nvSpPr>
          <p:spPr>
            <a:xfrm>
              <a:off x="5521800" y="2962050"/>
              <a:ext cx="57475" cy="71750"/>
            </a:xfrm>
            <a:custGeom>
              <a:avLst/>
              <a:gdLst/>
              <a:ahLst/>
              <a:cxnLst/>
              <a:rect l="l" t="t" r="r" b="b"/>
              <a:pathLst>
                <a:path w="2299" h="2870" extrusionOk="0">
                  <a:moveTo>
                    <a:pt x="2298" y="0"/>
                  </a:moveTo>
                  <a:lnTo>
                    <a:pt x="1" y="512"/>
                  </a:lnTo>
                  <a:lnTo>
                    <a:pt x="1" y="2869"/>
                  </a:lnTo>
                  <a:lnTo>
                    <a:pt x="2298" y="2357"/>
                  </a:lnTo>
                  <a:lnTo>
                    <a:pt x="2298"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110"/>
            <p:cNvSpPr/>
            <p:nvPr/>
          </p:nvSpPr>
          <p:spPr>
            <a:xfrm>
              <a:off x="6198075" y="2817075"/>
              <a:ext cx="238450" cy="125350"/>
            </a:xfrm>
            <a:custGeom>
              <a:avLst/>
              <a:gdLst/>
              <a:ahLst/>
              <a:cxnLst/>
              <a:rect l="l" t="t" r="r" b="b"/>
              <a:pathLst>
                <a:path w="9538" h="5014" extrusionOk="0">
                  <a:moveTo>
                    <a:pt x="2096" y="1"/>
                  </a:moveTo>
                  <a:lnTo>
                    <a:pt x="1" y="239"/>
                  </a:lnTo>
                  <a:lnTo>
                    <a:pt x="7478" y="5013"/>
                  </a:lnTo>
                  <a:lnTo>
                    <a:pt x="9537" y="4847"/>
                  </a:lnTo>
                  <a:lnTo>
                    <a:pt x="2096"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8" name="Google Shape;3758;p110"/>
            <p:cNvSpPr/>
            <p:nvPr/>
          </p:nvSpPr>
          <p:spPr>
            <a:xfrm>
              <a:off x="6079025" y="2823025"/>
              <a:ext cx="321475" cy="366450"/>
            </a:xfrm>
            <a:custGeom>
              <a:avLst/>
              <a:gdLst/>
              <a:ahLst/>
              <a:cxnLst/>
              <a:rect l="l" t="t" r="r" b="b"/>
              <a:pathLst>
                <a:path w="12859" h="14658" extrusionOk="0">
                  <a:moveTo>
                    <a:pt x="6001" y="1"/>
                  </a:moveTo>
                  <a:lnTo>
                    <a:pt x="0" y="5251"/>
                  </a:lnTo>
                  <a:lnTo>
                    <a:pt x="0" y="14657"/>
                  </a:lnTo>
                  <a:lnTo>
                    <a:pt x="12859" y="13217"/>
                  </a:lnTo>
                  <a:lnTo>
                    <a:pt x="12859" y="4299"/>
                  </a:lnTo>
                  <a:lnTo>
                    <a:pt x="6001" y="1"/>
                  </a:lnTo>
                  <a:close/>
                </a:path>
              </a:pathLst>
            </a:custGeom>
            <a:solidFill>
              <a:srgbClr val="F2E7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9" name="Google Shape;3759;p110"/>
            <p:cNvSpPr/>
            <p:nvPr/>
          </p:nvSpPr>
          <p:spPr>
            <a:xfrm>
              <a:off x="6079025" y="2823025"/>
              <a:ext cx="321475" cy="366450"/>
            </a:xfrm>
            <a:custGeom>
              <a:avLst/>
              <a:gdLst/>
              <a:ahLst/>
              <a:cxnLst/>
              <a:rect l="l" t="t" r="r" b="b"/>
              <a:pathLst>
                <a:path w="12859" h="14658" extrusionOk="0">
                  <a:moveTo>
                    <a:pt x="6001" y="1"/>
                  </a:moveTo>
                  <a:lnTo>
                    <a:pt x="0" y="5251"/>
                  </a:lnTo>
                  <a:lnTo>
                    <a:pt x="0" y="14657"/>
                  </a:lnTo>
                  <a:lnTo>
                    <a:pt x="12859" y="13217"/>
                  </a:lnTo>
                  <a:lnTo>
                    <a:pt x="12859" y="4299"/>
                  </a:lnTo>
                  <a:lnTo>
                    <a:pt x="6001"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110"/>
            <p:cNvSpPr/>
            <p:nvPr/>
          </p:nvSpPr>
          <p:spPr>
            <a:xfrm>
              <a:off x="5812025" y="2918575"/>
              <a:ext cx="267000" cy="269700"/>
            </a:xfrm>
            <a:custGeom>
              <a:avLst/>
              <a:gdLst/>
              <a:ahLst/>
              <a:cxnLst/>
              <a:rect l="l" t="t" r="r" b="b"/>
              <a:pathLst>
                <a:path w="10680" h="10788" extrusionOk="0">
                  <a:moveTo>
                    <a:pt x="0" y="1"/>
                  </a:moveTo>
                  <a:lnTo>
                    <a:pt x="0" y="8871"/>
                  </a:lnTo>
                  <a:lnTo>
                    <a:pt x="10680" y="10788"/>
                  </a:lnTo>
                  <a:lnTo>
                    <a:pt x="10680" y="1668"/>
                  </a:lnTo>
                  <a:lnTo>
                    <a:pt x="0"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1" name="Google Shape;3761;p110"/>
            <p:cNvSpPr/>
            <p:nvPr/>
          </p:nvSpPr>
          <p:spPr>
            <a:xfrm>
              <a:off x="5775700" y="2823025"/>
              <a:ext cx="474775" cy="171475"/>
            </a:xfrm>
            <a:custGeom>
              <a:avLst/>
              <a:gdLst/>
              <a:ahLst/>
              <a:cxnLst/>
              <a:rect l="l" t="t" r="r" b="b"/>
              <a:pathLst>
                <a:path w="18991" h="6859" extrusionOk="0">
                  <a:moveTo>
                    <a:pt x="18991" y="1"/>
                  </a:moveTo>
                  <a:lnTo>
                    <a:pt x="1" y="4787"/>
                  </a:lnTo>
                  <a:lnTo>
                    <a:pt x="1" y="5025"/>
                  </a:lnTo>
                  <a:lnTo>
                    <a:pt x="12181" y="6859"/>
                  </a:lnTo>
                  <a:lnTo>
                    <a:pt x="18991"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2" name="Google Shape;3762;p110"/>
            <p:cNvSpPr/>
            <p:nvPr/>
          </p:nvSpPr>
          <p:spPr>
            <a:xfrm>
              <a:off x="5775700" y="2794750"/>
              <a:ext cx="474775" cy="193800"/>
            </a:xfrm>
            <a:custGeom>
              <a:avLst/>
              <a:gdLst/>
              <a:ahLst/>
              <a:cxnLst/>
              <a:rect l="l" t="t" r="r" b="b"/>
              <a:pathLst>
                <a:path w="18991" h="7752" extrusionOk="0">
                  <a:moveTo>
                    <a:pt x="7621" y="1"/>
                  </a:moveTo>
                  <a:lnTo>
                    <a:pt x="1" y="5918"/>
                  </a:lnTo>
                  <a:lnTo>
                    <a:pt x="12181" y="7752"/>
                  </a:lnTo>
                  <a:lnTo>
                    <a:pt x="18991" y="894"/>
                  </a:lnTo>
                  <a:lnTo>
                    <a:pt x="762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110"/>
            <p:cNvSpPr/>
            <p:nvPr/>
          </p:nvSpPr>
          <p:spPr>
            <a:xfrm>
              <a:off x="5834050" y="2995675"/>
              <a:ext cx="44375" cy="78900"/>
            </a:xfrm>
            <a:custGeom>
              <a:avLst/>
              <a:gdLst/>
              <a:ahLst/>
              <a:cxnLst/>
              <a:rect l="l" t="t" r="r" b="b"/>
              <a:pathLst>
                <a:path w="1775" h="3156" extrusionOk="0">
                  <a:moveTo>
                    <a:pt x="0" y="0"/>
                  </a:moveTo>
                  <a:lnTo>
                    <a:pt x="0" y="2894"/>
                  </a:lnTo>
                  <a:lnTo>
                    <a:pt x="1774" y="3156"/>
                  </a:lnTo>
                  <a:lnTo>
                    <a:pt x="1774" y="262"/>
                  </a:lnTo>
                  <a:lnTo>
                    <a:pt x="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4" name="Google Shape;3764;p110"/>
            <p:cNvSpPr/>
            <p:nvPr/>
          </p:nvSpPr>
          <p:spPr>
            <a:xfrm>
              <a:off x="6001625" y="3023350"/>
              <a:ext cx="44375" cy="79200"/>
            </a:xfrm>
            <a:custGeom>
              <a:avLst/>
              <a:gdLst/>
              <a:ahLst/>
              <a:cxnLst/>
              <a:rect l="l" t="t" r="r" b="b"/>
              <a:pathLst>
                <a:path w="1775" h="3168" extrusionOk="0">
                  <a:moveTo>
                    <a:pt x="0" y="1"/>
                  </a:moveTo>
                  <a:lnTo>
                    <a:pt x="0" y="2906"/>
                  </a:lnTo>
                  <a:lnTo>
                    <a:pt x="1774" y="3168"/>
                  </a:lnTo>
                  <a:lnTo>
                    <a:pt x="1774" y="263"/>
                  </a:lnTo>
                  <a:lnTo>
                    <a:pt x="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5" name="Google Shape;3765;p110"/>
            <p:cNvSpPr/>
            <p:nvPr/>
          </p:nvSpPr>
          <p:spPr>
            <a:xfrm>
              <a:off x="5919175" y="3012050"/>
              <a:ext cx="44375" cy="155400"/>
            </a:xfrm>
            <a:custGeom>
              <a:avLst/>
              <a:gdLst/>
              <a:ahLst/>
              <a:cxnLst/>
              <a:rect l="l" t="t" r="r" b="b"/>
              <a:pathLst>
                <a:path w="1775" h="6216" extrusionOk="0">
                  <a:moveTo>
                    <a:pt x="0" y="0"/>
                  </a:moveTo>
                  <a:lnTo>
                    <a:pt x="0" y="5882"/>
                  </a:lnTo>
                  <a:lnTo>
                    <a:pt x="1774" y="6215"/>
                  </a:lnTo>
                  <a:lnTo>
                    <a:pt x="1774" y="262"/>
                  </a:lnTo>
                  <a:lnTo>
                    <a:pt x="0"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110"/>
            <p:cNvSpPr/>
            <p:nvPr/>
          </p:nvSpPr>
          <p:spPr>
            <a:xfrm>
              <a:off x="6135575" y="3015625"/>
              <a:ext cx="52700" cy="73525"/>
            </a:xfrm>
            <a:custGeom>
              <a:avLst/>
              <a:gdLst/>
              <a:ahLst/>
              <a:cxnLst/>
              <a:rect l="l" t="t" r="r" b="b"/>
              <a:pathLst>
                <a:path w="2108" h="2941" extrusionOk="0">
                  <a:moveTo>
                    <a:pt x="2108" y="0"/>
                  </a:moveTo>
                  <a:lnTo>
                    <a:pt x="0" y="286"/>
                  </a:lnTo>
                  <a:lnTo>
                    <a:pt x="0" y="2941"/>
                  </a:lnTo>
                  <a:lnTo>
                    <a:pt x="2108" y="2655"/>
                  </a:lnTo>
                  <a:lnTo>
                    <a:pt x="2108"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110"/>
            <p:cNvSpPr/>
            <p:nvPr/>
          </p:nvSpPr>
          <p:spPr>
            <a:xfrm>
              <a:off x="6225750" y="3004300"/>
              <a:ext cx="52725" cy="73550"/>
            </a:xfrm>
            <a:custGeom>
              <a:avLst/>
              <a:gdLst/>
              <a:ahLst/>
              <a:cxnLst/>
              <a:rect l="l" t="t" r="r" b="b"/>
              <a:pathLst>
                <a:path w="2109" h="2942" extrusionOk="0">
                  <a:moveTo>
                    <a:pt x="2108" y="1"/>
                  </a:moveTo>
                  <a:lnTo>
                    <a:pt x="1" y="286"/>
                  </a:lnTo>
                  <a:lnTo>
                    <a:pt x="1" y="2942"/>
                  </a:lnTo>
                  <a:lnTo>
                    <a:pt x="2108" y="2656"/>
                  </a:lnTo>
                  <a:lnTo>
                    <a:pt x="2108"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110"/>
            <p:cNvSpPr/>
            <p:nvPr/>
          </p:nvSpPr>
          <p:spPr>
            <a:xfrm>
              <a:off x="6310875" y="2994775"/>
              <a:ext cx="52725" cy="73550"/>
            </a:xfrm>
            <a:custGeom>
              <a:avLst/>
              <a:gdLst/>
              <a:ahLst/>
              <a:cxnLst/>
              <a:rect l="l" t="t" r="r" b="b"/>
              <a:pathLst>
                <a:path w="2109" h="2942" extrusionOk="0">
                  <a:moveTo>
                    <a:pt x="2108" y="1"/>
                  </a:moveTo>
                  <a:lnTo>
                    <a:pt x="1" y="286"/>
                  </a:lnTo>
                  <a:lnTo>
                    <a:pt x="1" y="2942"/>
                  </a:lnTo>
                  <a:lnTo>
                    <a:pt x="2108" y="2656"/>
                  </a:lnTo>
                  <a:lnTo>
                    <a:pt x="2108"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110"/>
            <p:cNvSpPr/>
            <p:nvPr/>
          </p:nvSpPr>
          <p:spPr>
            <a:xfrm>
              <a:off x="5982875" y="3122475"/>
              <a:ext cx="353325" cy="90225"/>
            </a:xfrm>
            <a:custGeom>
              <a:avLst/>
              <a:gdLst/>
              <a:ahLst/>
              <a:cxnLst/>
              <a:rect l="l" t="t" r="r" b="b"/>
              <a:pathLst>
                <a:path w="14133" h="3609" extrusionOk="0">
                  <a:moveTo>
                    <a:pt x="7192" y="0"/>
                  </a:moveTo>
                  <a:cubicBezTo>
                    <a:pt x="6275" y="0"/>
                    <a:pt x="5489" y="679"/>
                    <a:pt x="5168" y="1644"/>
                  </a:cubicBezTo>
                  <a:cubicBezTo>
                    <a:pt x="4787" y="1263"/>
                    <a:pt x="4251" y="1036"/>
                    <a:pt x="3667" y="1036"/>
                  </a:cubicBezTo>
                  <a:cubicBezTo>
                    <a:pt x="2608" y="1036"/>
                    <a:pt x="1727" y="1798"/>
                    <a:pt x="1548" y="2810"/>
                  </a:cubicBezTo>
                  <a:cubicBezTo>
                    <a:pt x="1405" y="2739"/>
                    <a:pt x="1250" y="2691"/>
                    <a:pt x="1072" y="2691"/>
                  </a:cubicBezTo>
                  <a:cubicBezTo>
                    <a:pt x="536" y="2691"/>
                    <a:pt x="84" y="3084"/>
                    <a:pt x="0" y="3608"/>
                  </a:cubicBezTo>
                  <a:lnTo>
                    <a:pt x="14133" y="3608"/>
                  </a:lnTo>
                  <a:cubicBezTo>
                    <a:pt x="14133" y="3608"/>
                    <a:pt x="14133" y="3596"/>
                    <a:pt x="14133" y="3596"/>
                  </a:cubicBezTo>
                  <a:cubicBezTo>
                    <a:pt x="14133" y="2751"/>
                    <a:pt x="13454" y="2072"/>
                    <a:pt x="12609" y="2072"/>
                  </a:cubicBezTo>
                  <a:cubicBezTo>
                    <a:pt x="12395" y="2072"/>
                    <a:pt x="12192" y="2120"/>
                    <a:pt x="12002" y="2191"/>
                  </a:cubicBezTo>
                  <a:cubicBezTo>
                    <a:pt x="11752" y="1322"/>
                    <a:pt x="10954" y="667"/>
                    <a:pt x="10002" y="667"/>
                  </a:cubicBezTo>
                  <a:cubicBezTo>
                    <a:pt x="9597" y="667"/>
                    <a:pt x="9216" y="786"/>
                    <a:pt x="8906" y="989"/>
                  </a:cubicBezTo>
                  <a:cubicBezTo>
                    <a:pt x="8501" y="381"/>
                    <a:pt x="7882" y="0"/>
                    <a:pt x="7192"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110"/>
            <p:cNvSpPr/>
            <p:nvPr/>
          </p:nvSpPr>
          <p:spPr>
            <a:xfrm>
              <a:off x="6149550" y="3167425"/>
              <a:ext cx="285175" cy="72950"/>
            </a:xfrm>
            <a:custGeom>
              <a:avLst/>
              <a:gdLst/>
              <a:ahLst/>
              <a:cxnLst/>
              <a:rect l="l" t="t" r="r" b="b"/>
              <a:pathLst>
                <a:path w="11407" h="2918" extrusionOk="0">
                  <a:moveTo>
                    <a:pt x="5811" y="0"/>
                  </a:moveTo>
                  <a:cubicBezTo>
                    <a:pt x="5061" y="0"/>
                    <a:pt x="4430" y="560"/>
                    <a:pt x="4168" y="1334"/>
                  </a:cubicBezTo>
                  <a:cubicBezTo>
                    <a:pt x="3858" y="1024"/>
                    <a:pt x="3430" y="834"/>
                    <a:pt x="2965" y="834"/>
                  </a:cubicBezTo>
                  <a:cubicBezTo>
                    <a:pt x="2108" y="834"/>
                    <a:pt x="1394" y="1453"/>
                    <a:pt x="1251" y="2274"/>
                  </a:cubicBezTo>
                  <a:cubicBezTo>
                    <a:pt x="1132" y="2215"/>
                    <a:pt x="1013" y="2179"/>
                    <a:pt x="870" y="2179"/>
                  </a:cubicBezTo>
                  <a:cubicBezTo>
                    <a:pt x="429" y="2179"/>
                    <a:pt x="72" y="2501"/>
                    <a:pt x="1" y="2917"/>
                  </a:cubicBezTo>
                  <a:lnTo>
                    <a:pt x="11407" y="2917"/>
                  </a:lnTo>
                  <a:cubicBezTo>
                    <a:pt x="11407" y="2917"/>
                    <a:pt x="11407" y="2917"/>
                    <a:pt x="11407" y="2905"/>
                  </a:cubicBezTo>
                  <a:cubicBezTo>
                    <a:pt x="11407" y="2227"/>
                    <a:pt x="10859" y="1679"/>
                    <a:pt x="10169" y="1679"/>
                  </a:cubicBezTo>
                  <a:cubicBezTo>
                    <a:pt x="10002" y="1679"/>
                    <a:pt x="9835" y="1715"/>
                    <a:pt x="9681" y="1774"/>
                  </a:cubicBezTo>
                  <a:cubicBezTo>
                    <a:pt x="9490" y="1072"/>
                    <a:pt x="8835" y="548"/>
                    <a:pt x="8073" y="548"/>
                  </a:cubicBezTo>
                  <a:cubicBezTo>
                    <a:pt x="7740" y="548"/>
                    <a:pt x="7442" y="643"/>
                    <a:pt x="7180" y="798"/>
                  </a:cubicBezTo>
                  <a:cubicBezTo>
                    <a:pt x="6859" y="310"/>
                    <a:pt x="6371" y="0"/>
                    <a:pt x="581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110"/>
            <p:cNvSpPr/>
            <p:nvPr/>
          </p:nvSpPr>
          <p:spPr>
            <a:xfrm>
              <a:off x="3146200" y="3199875"/>
              <a:ext cx="613200" cy="156575"/>
            </a:xfrm>
            <a:custGeom>
              <a:avLst/>
              <a:gdLst/>
              <a:ahLst/>
              <a:cxnLst/>
              <a:rect l="l" t="t" r="r" b="b"/>
              <a:pathLst>
                <a:path w="24528" h="6263" extrusionOk="0">
                  <a:moveTo>
                    <a:pt x="12478" y="0"/>
                  </a:moveTo>
                  <a:cubicBezTo>
                    <a:pt x="10883" y="0"/>
                    <a:pt x="9514" y="1191"/>
                    <a:pt x="8966" y="2858"/>
                  </a:cubicBezTo>
                  <a:cubicBezTo>
                    <a:pt x="8299" y="2203"/>
                    <a:pt x="7383" y="1798"/>
                    <a:pt x="6371" y="1798"/>
                  </a:cubicBezTo>
                  <a:cubicBezTo>
                    <a:pt x="4525" y="1798"/>
                    <a:pt x="3001" y="3131"/>
                    <a:pt x="2692" y="4882"/>
                  </a:cubicBezTo>
                  <a:cubicBezTo>
                    <a:pt x="2442" y="4763"/>
                    <a:pt x="2168" y="4679"/>
                    <a:pt x="1870" y="4679"/>
                  </a:cubicBezTo>
                  <a:cubicBezTo>
                    <a:pt x="929" y="4679"/>
                    <a:pt x="156" y="5358"/>
                    <a:pt x="1" y="6263"/>
                  </a:cubicBezTo>
                  <a:lnTo>
                    <a:pt x="24528" y="6263"/>
                  </a:lnTo>
                  <a:cubicBezTo>
                    <a:pt x="24528" y="6251"/>
                    <a:pt x="24528" y="6251"/>
                    <a:pt x="24528" y="6251"/>
                  </a:cubicBezTo>
                  <a:cubicBezTo>
                    <a:pt x="24528" y="4786"/>
                    <a:pt x="23337" y="3596"/>
                    <a:pt x="21873" y="3596"/>
                  </a:cubicBezTo>
                  <a:cubicBezTo>
                    <a:pt x="21503" y="3596"/>
                    <a:pt x="21146" y="3679"/>
                    <a:pt x="20825" y="3810"/>
                  </a:cubicBezTo>
                  <a:cubicBezTo>
                    <a:pt x="20396" y="2286"/>
                    <a:pt x="19003" y="1167"/>
                    <a:pt x="17348" y="1167"/>
                  </a:cubicBezTo>
                  <a:cubicBezTo>
                    <a:pt x="16646" y="1167"/>
                    <a:pt x="16003" y="1369"/>
                    <a:pt x="15443" y="1715"/>
                  </a:cubicBezTo>
                  <a:cubicBezTo>
                    <a:pt x="14753" y="667"/>
                    <a:pt x="13681" y="0"/>
                    <a:pt x="1247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110"/>
            <p:cNvSpPr/>
            <p:nvPr/>
          </p:nvSpPr>
          <p:spPr>
            <a:xfrm>
              <a:off x="3404875" y="2910250"/>
              <a:ext cx="130975" cy="175050"/>
            </a:xfrm>
            <a:custGeom>
              <a:avLst/>
              <a:gdLst/>
              <a:ahLst/>
              <a:cxnLst/>
              <a:rect l="l" t="t" r="r" b="b"/>
              <a:pathLst>
                <a:path w="5239" h="7002" extrusionOk="0">
                  <a:moveTo>
                    <a:pt x="5239" y="0"/>
                  </a:moveTo>
                  <a:lnTo>
                    <a:pt x="0" y="7001"/>
                  </a:lnTo>
                  <a:lnTo>
                    <a:pt x="4906" y="6870"/>
                  </a:lnTo>
                  <a:lnTo>
                    <a:pt x="5239"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3" name="Google Shape;3773;p110"/>
            <p:cNvSpPr/>
            <p:nvPr/>
          </p:nvSpPr>
          <p:spPr>
            <a:xfrm>
              <a:off x="3633175" y="3064725"/>
              <a:ext cx="570625" cy="375375"/>
            </a:xfrm>
            <a:custGeom>
              <a:avLst/>
              <a:gdLst/>
              <a:ahLst/>
              <a:cxnLst/>
              <a:rect l="l" t="t" r="r" b="b"/>
              <a:pathLst>
                <a:path w="22825" h="15015" extrusionOk="0">
                  <a:moveTo>
                    <a:pt x="22825" y="1"/>
                  </a:moveTo>
                  <a:lnTo>
                    <a:pt x="0" y="2811"/>
                  </a:lnTo>
                  <a:lnTo>
                    <a:pt x="0" y="15014"/>
                  </a:lnTo>
                  <a:lnTo>
                    <a:pt x="22825" y="12205"/>
                  </a:lnTo>
                  <a:lnTo>
                    <a:pt x="22825" y="1"/>
                  </a:lnTo>
                  <a:close/>
                </a:path>
              </a:pathLst>
            </a:custGeom>
            <a:solidFill>
              <a:srgbClr val="F2E7D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4" name="Google Shape;3774;p110"/>
            <p:cNvSpPr/>
            <p:nvPr/>
          </p:nvSpPr>
          <p:spPr>
            <a:xfrm>
              <a:off x="3434050" y="2910250"/>
              <a:ext cx="199150" cy="529850"/>
            </a:xfrm>
            <a:custGeom>
              <a:avLst/>
              <a:gdLst/>
              <a:ahLst/>
              <a:cxnLst/>
              <a:rect l="l" t="t" r="r" b="b"/>
              <a:pathLst>
                <a:path w="7966" h="21194" extrusionOk="0">
                  <a:moveTo>
                    <a:pt x="4072" y="0"/>
                  </a:moveTo>
                  <a:lnTo>
                    <a:pt x="0" y="6799"/>
                  </a:lnTo>
                  <a:lnTo>
                    <a:pt x="0" y="17598"/>
                  </a:lnTo>
                  <a:lnTo>
                    <a:pt x="7965" y="21193"/>
                  </a:lnTo>
                  <a:lnTo>
                    <a:pt x="7965" y="8990"/>
                  </a:lnTo>
                  <a:lnTo>
                    <a:pt x="4072"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110"/>
            <p:cNvSpPr/>
            <p:nvPr/>
          </p:nvSpPr>
          <p:spPr>
            <a:xfrm>
              <a:off x="3633175" y="3064725"/>
              <a:ext cx="570625" cy="375375"/>
            </a:xfrm>
            <a:custGeom>
              <a:avLst/>
              <a:gdLst/>
              <a:ahLst/>
              <a:cxnLst/>
              <a:rect l="l" t="t" r="r" b="b"/>
              <a:pathLst>
                <a:path w="22825" h="15015" extrusionOk="0">
                  <a:moveTo>
                    <a:pt x="22825" y="1"/>
                  </a:moveTo>
                  <a:lnTo>
                    <a:pt x="0" y="2811"/>
                  </a:lnTo>
                  <a:lnTo>
                    <a:pt x="0" y="15014"/>
                  </a:lnTo>
                  <a:lnTo>
                    <a:pt x="22825" y="12205"/>
                  </a:lnTo>
                  <a:lnTo>
                    <a:pt x="22825"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110"/>
            <p:cNvSpPr/>
            <p:nvPr/>
          </p:nvSpPr>
          <p:spPr>
            <a:xfrm>
              <a:off x="3535850" y="2910250"/>
              <a:ext cx="705750" cy="244700"/>
            </a:xfrm>
            <a:custGeom>
              <a:avLst/>
              <a:gdLst/>
              <a:ahLst/>
              <a:cxnLst/>
              <a:rect l="l" t="t" r="r" b="b"/>
              <a:pathLst>
                <a:path w="28230" h="9788" extrusionOk="0">
                  <a:moveTo>
                    <a:pt x="0" y="0"/>
                  </a:moveTo>
                  <a:lnTo>
                    <a:pt x="3858" y="9787"/>
                  </a:lnTo>
                  <a:lnTo>
                    <a:pt x="28230" y="7227"/>
                  </a:lnTo>
                  <a:lnTo>
                    <a:pt x="28230" y="6870"/>
                  </a:lnTo>
                  <a:lnTo>
                    <a:pt x="0"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110"/>
            <p:cNvSpPr/>
            <p:nvPr/>
          </p:nvSpPr>
          <p:spPr>
            <a:xfrm>
              <a:off x="3747475" y="3201950"/>
              <a:ext cx="73550" cy="119675"/>
            </a:xfrm>
            <a:custGeom>
              <a:avLst/>
              <a:gdLst/>
              <a:ahLst/>
              <a:cxnLst/>
              <a:rect l="l" t="t" r="r" b="b"/>
              <a:pathLst>
                <a:path w="2942" h="4787" extrusionOk="0">
                  <a:moveTo>
                    <a:pt x="2941" y="0"/>
                  </a:moveTo>
                  <a:lnTo>
                    <a:pt x="0" y="274"/>
                  </a:lnTo>
                  <a:lnTo>
                    <a:pt x="0" y="4787"/>
                  </a:lnTo>
                  <a:lnTo>
                    <a:pt x="2941" y="4441"/>
                  </a:lnTo>
                  <a:lnTo>
                    <a:pt x="29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110"/>
            <p:cNvSpPr/>
            <p:nvPr/>
          </p:nvSpPr>
          <p:spPr>
            <a:xfrm>
              <a:off x="3881725" y="3192125"/>
              <a:ext cx="73525" cy="216425"/>
            </a:xfrm>
            <a:custGeom>
              <a:avLst/>
              <a:gdLst/>
              <a:ahLst/>
              <a:cxnLst/>
              <a:rect l="l" t="t" r="r" b="b"/>
              <a:pathLst>
                <a:path w="2941" h="8657" extrusionOk="0">
                  <a:moveTo>
                    <a:pt x="2941" y="1"/>
                  </a:moveTo>
                  <a:lnTo>
                    <a:pt x="0" y="274"/>
                  </a:lnTo>
                  <a:lnTo>
                    <a:pt x="0" y="8656"/>
                  </a:lnTo>
                  <a:lnTo>
                    <a:pt x="2941" y="8299"/>
                  </a:lnTo>
                  <a:lnTo>
                    <a:pt x="2941"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9" name="Google Shape;3779;p110"/>
            <p:cNvSpPr/>
            <p:nvPr/>
          </p:nvSpPr>
          <p:spPr>
            <a:xfrm>
              <a:off x="4015950" y="3182300"/>
              <a:ext cx="73550" cy="119675"/>
            </a:xfrm>
            <a:custGeom>
              <a:avLst/>
              <a:gdLst/>
              <a:ahLst/>
              <a:cxnLst/>
              <a:rect l="l" t="t" r="r" b="b"/>
              <a:pathLst>
                <a:path w="2942" h="4787" extrusionOk="0">
                  <a:moveTo>
                    <a:pt x="2942" y="1"/>
                  </a:moveTo>
                  <a:lnTo>
                    <a:pt x="1" y="286"/>
                  </a:lnTo>
                  <a:lnTo>
                    <a:pt x="1" y="4787"/>
                  </a:lnTo>
                  <a:lnTo>
                    <a:pt x="2942" y="4442"/>
                  </a:lnTo>
                  <a:lnTo>
                    <a:pt x="2942"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0" name="Google Shape;3780;p110"/>
            <p:cNvSpPr/>
            <p:nvPr/>
          </p:nvSpPr>
          <p:spPr>
            <a:xfrm>
              <a:off x="3487925" y="3140925"/>
              <a:ext cx="63425" cy="111050"/>
            </a:xfrm>
            <a:custGeom>
              <a:avLst/>
              <a:gdLst/>
              <a:ahLst/>
              <a:cxnLst/>
              <a:rect l="l" t="t" r="r" b="b"/>
              <a:pathLst>
                <a:path w="2537" h="4442" extrusionOk="0">
                  <a:moveTo>
                    <a:pt x="0" y="1"/>
                  </a:moveTo>
                  <a:lnTo>
                    <a:pt x="0" y="4049"/>
                  </a:lnTo>
                  <a:lnTo>
                    <a:pt x="2536" y="4442"/>
                  </a:lnTo>
                  <a:lnTo>
                    <a:pt x="2536" y="394"/>
                  </a:lnTo>
                  <a:lnTo>
                    <a:pt x="0"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110"/>
            <p:cNvSpPr/>
            <p:nvPr/>
          </p:nvSpPr>
          <p:spPr>
            <a:xfrm>
              <a:off x="3535850" y="2866200"/>
              <a:ext cx="705750" cy="274750"/>
            </a:xfrm>
            <a:custGeom>
              <a:avLst/>
              <a:gdLst/>
              <a:ahLst/>
              <a:cxnLst/>
              <a:rect l="l" t="t" r="r" b="b"/>
              <a:pathLst>
                <a:path w="28230" h="10990" extrusionOk="0">
                  <a:moveTo>
                    <a:pt x="22253" y="0"/>
                  </a:moveTo>
                  <a:lnTo>
                    <a:pt x="0" y="1762"/>
                  </a:lnTo>
                  <a:lnTo>
                    <a:pt x="3893" y="10990"/>
                  </a:lnTo>
                  <a:lnTo>
                    <a:pt x="28230" y="8632"/>
                  </a:lnTo>
                  <a:lnTo>
                    <a:pt x="222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110"/>
            <p:cNvSpPr/>
            <p:nvPr/>
          </p:nvSpPr>
          <p:spPr>
            <a:xfrm>
              <a:off x="4027275" y="3230825"/>
              <a:ext cx="613200" cy="156575"/>
            </a:xfrm>
            <a:custGeom>
              <a:avLst/>
              <a:gdLst/>
              <a:ahLst/>
              <a:cxnLst/>
              <a:rect l="l" t="t" r="r" b="b"/>
              <a:pathLst>
                <a:path w="24528" h="6263" extrusionOk="0">
                  <a:moveTo>
                    <a:pt x="12478" y="0"/>
                  </a:moveTo>
                  <a:cubicBezTo>
                    <a:pt x="10883" y="0"/>
                    <a:pt x="9525" y="1191"/>
                    <a:pt x="8966" y="2858"/>
                  </a:cubicBezTo>
                  <a:cubicBezTo>
                    <a:pt x="8299" y="2203"/>
                    <a:pt x="7382" y="1798"/>
                    <a:pt x="6370" y="1798"/>
                  </a:cubicBezTo>
                  <a:cubicBezTo>
                    <a:pt x="4525" y="1798"/>
                    <a:pt x="3001" y="3132"/>
                    <a:pt x="2703" y="4882"/>
                  </a:cubicBezTo>
                  <a:cubicBezTo>
                    <a:pt x="2441" y="4763"/>
                    <a:pt x="2167" y="4679"/>
                    <a:pt x="1870" y="4679"/>
                  </a:cubicBezTo>
                  <a:cubicBezTo>
                    <a:pt x="929" y="4679"/>
                    <a:pt x="155" y="5358"/>
                    <a:pt x="0" y="6263"/>
                  </a:cubicBezTo>
                  <a:lnTo>
                    <a:pt x="24527" y="6263"/>
                  </a:lnTo>
                  <a:cubicBezTo>
                    <a:pt x="24527" y="6251"/>
                    <a:pt x="24527" y="6251"/>
                    <a:pt x="24527" y="6251"/>
                  </a:cubicBezTo>
                  <a:cubicBezTo>
                    <a:pt x="24527" y="4787"/>
                    <a:pt x="23336" y="3596"/>
                    <a:pt x="21872" y="3596"/>
                  </a:cubicBezTo>
                  <a:cubicBezTo>
                    <a:pt x="21503" y="3596"/>
                    <a:pt x="21146" y="3679"/>
                    <a:pt x="20824" y="3810"/>
                  </a:cubicBezTo>
                  <a:cubicBezTo>
                    <a:pt x="20408" y="2286"/>
                    <a:pt x="19015" y="1167"/>
                    <a:pt x="17348" y="1167"/>
                  </a:cubicBezTo>
                  <a:cubicBezTo>
                    <a:pt x="16645" y="1167"/>
                    <a:pt x="16002" y="1370"/>
                    <a:pt x="15443" y="1715"/>
                  </a:cubicBezTo>
                  <a:cubicBezTo>
                    <a:pt x="14752" y="667"/>
                    <a:pt x="13681" y="0"/>
                    <a:pt x="1247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110"/>
            <p:cNvSpPr/>
            <p:nvPr/>
          </p:nvSpPr>
          <p:spPr>
            <a:xfrm>
              <a:off x="4027275" y="3332625"/>
              <a:ext cx="386075" cy="98550"/>
            </a:xfrm>
            <a:custGeom>
              <a:avLst/>
              <a:gdLst/>
              <a:ahLst/>
              <a:cxnLst/>
              <a:rect l="l" t="t" r="r" b="b"/>
              <a:pathLst>
                <a:path w="15443" h="3942" extrusionOk="0">
                  <a:moveTo>
                    <a:pt x="7858" y="0"/>
                  </a:moveTo>
                  <a:cubicBezTo>
                    <a:pt x="6858" y="0"/>
                    <a:pt x="5989" y="750"/>
                    <a:pt x="5644" y="1798"/>
                  </a:cubicBezTo>
                  <a:cubicBezTo>
                    <a:pt x="5227" y="1393"/>
                    <a:pt x="4644" y="1131"/>
                    <a:pt x="4013" y="1131"/>
                  </a:cubicBezTo>
                  <a:cubicBezTo>
                    <a:pt x="2846" y="1131"/>
                    <a:pt x="1893" y="1977"/>
                    <a:pt x="1703" y="3072"/>
                  </a:cubicBezTo>
                  <a:cubicBezTo>
                    <a:pt x="1536" y="3001"/>
                    <a:pt x="1369" y="2953"/>
                    <a:pt x="1179" y="2953"/>
                  </a:cubicBezTo>
                  <a:cubicBezTo>
                    <a:pt x="584" y="2953"/>
                    <a:pt x="95" y="3382"/>
                    <a:pt x="0" y="3941"/>
                  </a:cubicBezTo>
                  <a:lnTo>
                    <a:pt x="15443" y="3941"/>
                  </a:lnTo>
                  <a:cubicBezTo>
                    <a:pt x="15443" y="3013"/>
                    <a:pt x="14693" y="2262"/>
                    <a:pt x="13776" y="2262"/>
                  </a:cubicBezTo>
                  <a:cubicBezTo>
                    <a:pt x="13538" y="2262"/>
                    <a:pt x="13311" y="2310"/>
                    <a:pt x="13121" y="2405"/>
                  </a:cubicBezTo>
                  <a:cubicBezTo>
                    <a:pt x="12847" y="1441"/>
                    <a:pt x="11966" y="738"/>
                    <a:pt x="10930" y="738"/>
                  </a:cubicBezTo>
                  <a:cubicBezTo>
                    <a:pt x="10490" y="738"/>
                    <a:pt x="10073" y="869"/>
                    <a:pt x="9728" y="1084"/>
                  </a:cubicBezTo>
                  <a:cubicBezTo>
                    <a:pt x="9287" y="429"/>
                    <a:pt x="8620" y="0"/>
                    <a:pt x="785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110"/>
            <p:cNvSpPr/>
            <p:nvPr/>
          </p:nvSpPr>
          <p:spPr>
            <a:xfrm>
              <a:off x="6480550" y="1938400"/>
              <a:ext cx="32175" cy="1017700"/>
            </a:xfrm>
            <a:custGeom>
              <a:avLst/>
              <a:gdLst/>
              <a:ahLst/>
              <a:cxnLst/>
              <a:rect l="l" t="t" r="r" b="b"/>
              <a:pathLst>
                <a:path w="1287" h="40708" extrusionOk="0">
                  <a:moveTo>
                    <a:pt x="1" y="1"/>
                  </a:moveTo>
                  <a:lnTo>
                    <a:pt x="1" y="40708"/>
                  </a:lnTo>
                  <a:lnTo>
                    <a:pt x="1286" y="40708"/>
                  </a:lnTo>
                  <a:lnTo>
                    <a:pt x="1286"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5" name="Google Shape;3785;p110"/>
            <p:cNvSpPr/>
            <p:nvPr/>
          </p:nvSpPr>
          <p:spPr>
            <a:xfrm>
              <a:off x="6502575" y="1938400"/>
              <a:ext cx="10150" cy="1017700"/>
            </a:xfrm>
            <a:custGeom>
              <a:avLst/>
              <a:gdLst/>
              <a:ahLst/>
              <a:cxnLst/>
              <a:rect l="l" t="t" r="r" b="b"/>
              <a:pathLst>
                <a:path w="406" h="40708" extrusionOk="0">
                  <a:moveTo>
                    <a:pt x="1" y="1"/>
                  </a:moveTo>
                  <a:lnTo>
                    <a:pt x="1" y="40708"/>
                  </a:lnTo>
                  <a:lnTo>
                    <a:pt x="405" y="40708"/>
                  </a:lnTo>
                  <a:lnTo>
                    <a:pt x="405"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6" name="Google Shape;3786;p110"/>
            <p:cNvSpPr/>
            <p:nvPr/>
          </p:nvSpPr>
          <p:spPr>
            <a:xfrm>
              <a:off x="6449000" y="1438350"/>
              <a:ext cx="89925" cy="472700"/>
            </a:xfrm>
            <a:custGeom>
              <a:avLst/>
              <a:gdLst/>
              <a:ahLst/>
              <a:cxnLst/>
              <a:rect l="l" t="t" r="r" b="b"/>
              <a:pathLst>
                <a:path w="3597" h="18908" extrusionOk="0">
                  <a:moveTo>
                    <a:pt x="751" y="0"/>
                  </a:moveTo>
                  <a:lnTo>
                    <a:pt x="0" y="16788"/>
                  </a:lnTo>
                  <a:lnTo>
                    <a:pt x="1751" y="18907"/>
                  </a:lnTo>
                  <a:lnTo>
                    <a:pt x="3596" y="16407"/>
                  </a:lnTo>
                  <a:lnTo>
                    <a:pt x="2572"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7" name="Google Shape;3787;p110"/>
            <p:cNvSpPr/>
            <p:nvPr/>
          </p:nvSpPr>
          <p:spPr>
            <a:xfrm>
              <a:off x="6490975" y="1902675"/>
              <a:ext cx="469425" cy="139925"/>
            </a:xfrm>
            <a:custGeom>
              <a:avLst/>
              <a:gdLst/>
              <a:ahLst/>
              <a:cxnLst/>
              <a:rect l="l" t="t" r="r" b="b"/>
              <a:pathLst>
                <a:path w="18777" h="5597" extrusionOk="0">
                  <a:moveTo>
                    <a:pt x="2405" y="1"/>
                  </a:moveTo>
                  <a:lnTo>
                    <a:pt x="0" y="1346"/>
                  </a:lnTo>
                  <a:lnTo>
                    <a:pt x="2131" y="3620"/>
                  </a:lnTo>
                  <a:lnTo>
                    <a:pt x="18443" y="5597"/>
                  </a:lnTo>
                  <a:lnTo>
                    <a:pt x="18776" y="3799"/>
                  </a:lnTo>
                  <a:lnTo>
                    <a:pt x="2405" y="1"/>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8" name="Google Shape;3788;p110"/>
            <p:cNvSpPr/>
            <p:nvPr/>
          </p:nvSpPr>
          <p:spPr>
            <a:xfrm>
              <a:off x="6442750" y="1438350"/>
              <a:ext cx="89925" cy="472700"/>
            </a:xfrm>
            <a:custGeom>
              <a:avLst/>
              <a:gdLst/>
              <a:ahLst/>
              <a:cxnLst/>
              <a:rect l="l" t="t" r="r" b="b"/>
              <a:pathLst>
                <a:path w="3597" h="18908" extrusionOk="0">
                  <a:moveTo>
                    <a:pt x="762" y="0"/>
                  </a:moveTo>
                  <a:lnTo>
                    <a:pt x="0" y="16788"/>
                  </a:lnTo>
                  <a:lnTo>
                    <a:pt x="1763" y="18907"/>
                  </a:lnTo>
                  <a:lnTo>
                    <a:pt x="3596" y="16407"/>
                  </a:lnTo>
                  <a:lnTo>
                    <a:pt x="2584"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9" name="Google Shape;3789;p110"/>
            <p:cNvSpPr/>
            <p:nvPr/>
          </p:nvSpPr>
          <p:spPr>
            <a:xfrm>
              <a:off x="6490975" y="1894050"/>
              <a:ext cx="469425" cy="139625"/>
            </a:xfrm>
            <a:custGeom>
              <a:avLst/>
              <a:gdLst/>
              <a:ahLst/>
              <a:cxnLst/>
              <a:rect l="l" t="t" r="r" b="b"/>
              <a:pathLst>
                <a:path w="18777" h="5585" extrusionOk="0">
                  <a:moveTo>
                    <a:pt x="2405" y="0"/>
                  </a:moveTo>
                  <a:lnTo>
                    <a:pt x="0" y="1346"/>
                  </a:lnTo>
                  <a:lnTo>
                    <a:pt x="2131" y="3608"/>
                  </a:lnTo>
                  <a:lnTo>
                    <a:pt x="18443" y="5584"/>
                  </a:lnTo>
                  <a:lnTo>
                    <a:pt x="18776" y="3799"/>
                  </a:lnTo>
                  <a:lnTo>
                    <a:pt x="2405"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0" name="Google Shape;3790;p110"/>
            <p:cNvSpPr/>
            <p:nvPr/>
          </p:nvSpPr>
          <p:spPr>
            <a:xfrm>
              <a:off x="6070375" y="1919650"/>
              <a:ext cx="421800" cy="263750"/>
            </a:xfrm>
            <a:custGeom>
              <a:avLst/>
              <a:gdLst/>
              <a:ahLst/>
              <a:cxnLst/>
              <a:rect l="l" t="t" r="r" b="b"/>
              <a:pathLst>
                <a:path w="16872" h="10550" extrusionOk="0">
                  <a:moveTo>
                    <a:pt x="13788" y="0"/>
                  </a:moveTo>
                  <a:lnTo>
                    <a:pt x="1" y="8966"/>
                  </a:lnTo>
                  <a:lnTo>
                    <a:pt x="906" y="10549"/>
                  </a:lnTo>
                  <a:lnTo>
                    <a:pt x="15896" y="2953"/>
                  </a:lnTo>
                  <a:lnTo>
                    <a:pt x="16872" y="381"/>
                  </a:lnTo>
                  <a:lnTo>
                    <a:pt x="13788" y="0"/>
                  </a:lnTo>
                  <a:close/>
                </a:path>
              </a:pathLst>
            </a:custGeom>
            <a:solidFill>
              <a:schemeClr val="accent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1" name="Google Shape;3791;p110"/>
            <p:cNvSpPr/>
            <p:nvPr/>
          </p:nvSpPr>
          <p:spPr>
            <a:xfrm>
              <a:off x="6066225" y="1911025"/>
              <a:ext cx="421500" cy="263750"/>
            </a:xfrm>
            <a:custGeom>
              <a:avLst/>
              <a:gdLst/>
              <a:ahLst/>
              <a:cxnLst/>
              <a:rect l="l" t="t" r="r" b="b"/>
              <a:pathLst>
                <a:path w="16860" h="10550" extrusionOk="0">
                  <a:moveTo>
                    <a:pt x="13776" y="0"/>
                  </a:moveTo>
                  <a:lnTo>
                    <a:pt x="0" y="8966"/>
                  </a:lnTo>
                  <a:lnTo>
                    <a:pt x="893" y="10549"/>
                  </a:lnTo>
                  <a:lnTo>
                    <a:pt x="15883" y="2941"/>
                  </a:lnTo>
                  <a:lnTo>
                    <a:pt x="16859" y="369"/>
                  </a:lnTo>
                  <a:lnTo>
                    <a:pt x="13776"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2" name="Google Shape;3792;p110"/>
            <p:cNvSpPr/>
            <p:nvPr/>
          </p:nvSpPr>
          <p:spPr>
            <a:xfrm>
              <a:off x="6445725" y="1872925"/>
              <a:ext cx="90800" cy="90800"/>
            </a:xfrm>
            <a:custGeom>
              <a:avLst/>
              <a:gdLst/>
              <a:ahLst/>
              <a:cxnLst/>
              <a:rect l="l" t="t" r="r" b="b"/>
              <a:pathLst>
                <a:path w="3632" h="3632" extrusionOk="0">
                  <a:moveTo>
                    <a:pt x="1810" y="0"/>
                  </a:moveTo>
                  <a:cubicBezTo>
                    <a:pt x="810" y="0"/>
                    <a:pt x="1" y="810"/>
                    <a:pt x="1" y="1822"/>
                  </a:cubicBezTo>
                  <a:cubicBezTo>
                    <a:pt x="1" y="2822"/>
                    <a:pt x="810" y="3632"/>
                    <a:pt x="1810" y="3632"/>
                  </a:cubicBezTo>
                  <a:cubicBezTo>
                    <a:pt x="2822" y="3632"/>
                    <a:pt x="3632" y="2822"/>
                    <a:pt x="3632" y="1822"/>
                  </a:cubicBezTo>
                  <a:cubicBezTo>
                    <a:pt x="3632" y="810"/>
                    <a:pt x="2822" y="0"/>
                    <a:pt x="1810"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3" name="Google Shape;3793;p110"/>
            <p:cNvSpPr/>
            <p:nvPr/>
          </p:nvSpPr>
          <p:spPr>
            <a:xfrm>
              <a:off x="4370175" y="2501850"/>
              <a:ext cx="16975" cy="535525"/>
            </a:xfrm>
            <a:custGeom>
              <a:avLst/>
              <a:gdLst/>
              <a:ahLst/>
              <a:cxnLst/>
              <a:rect l="l" t="t" r="r" b="b"/>
              <a:pathLst>
                <a:path w="679" h="21421" extrusionOk="0">
                  <a:moveTo>
                    <a:pt x="0" y="1"/>
                  </a:moveTo>
                  <a:lnTo>
                    <a:pt x="0" y="21420"/>
                  </a:lnTo>
                  <a:lnTo>
                    <a:pt x="679" y="21420"/>
                  </a:lnTo>
                  <a:lnTo>
                    <a:pt x="679"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4" name="Google Shape;3794;p110"/>
            <p:cNvSpPr/>
            <p:nvPr/>
          </p:nvSpPr>
          <p:spPr>
            <a:xfrm>
              <a:off x="4381775" y="2501850"/>
              <a:ext cx="5375" cy="535525"/>
            </a:xfrm>
            <a:custGeom>
              <a:avLst/>
              <a:gdLst/>
              <a:ahLst/>
              <a:cxnLst/>
              <a:rect l="l" t="t" r="r" b="b"/>
              <a:pathLst>
                <a:path w="215" h="21421" extrusionOk="0">
                  <a:moveTo>
                    <a:pt x="1" y="1"/>
                  </a:moveTo>
                  <a:lnTo>
                    <a:pt x="1" y="21420"/>
                  </a:lnTo>
                  <a:lnTo>
                    <a:pt x="215" y="21420"/>
                  </a:lnTo>
                  <a:lnTo>
                    <a:pt x="215"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110"/>
            <p:cNvSpPr/>
            <p:nvPr/>
          </p:nvSpPr>
          <p:spPr>
            <a:xfrm>
              <a:off x="4364800" y="2250950"/>
              <a:ext cx="105400" cy="238725"/>
            </a:xfrm>
            <a:custGeom>
              <a:avLst/>
              <a:gdLst/>
              <a:ahLst/>
              <a:cxnLst/>
              <a:rect l="l" t="t" r="r" b="b"/>
              <a:pathLst>
                <a:path w="4216" h="9549" extrusionOk="0">
                  <a:moveTo>
                    <a:pt x="3311" y="0"/>
                  </a:moveTo>
                  <a:lnTo>
                    <a:pt x="1" y="8192"/>
                  </a:lnTo>
                  <a:lnTo>
                    <a:pt x="501" y="9549"/>
                  </a:lnTo>
                  <a:lnTo>
                    <a:pt x="1846" y="8632"/>
                  </a:lnTo>
                  <a:lnTo>
                    <a:pt x="4216" y="310"/>
                  </a:lnTo>
                  <a:lnTo>
                    <a:pt x="3311"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6" name="Google Shape;3796;p110"/>
            <p:cNvSpPr/>
            <p:nvPr/>
          </p:nvSpPr>
          <p:spPr>
            <a:xfrm>
              <a:off x="4371950" y="2495900"/>
              <a:ext cx="222075" cy="139325"/>
            </a:xfrm>
            <a:custGeom>
              <a:avLst/>
              <a:gdLst/>
              <a:ahLst/>
              <a:cxnLst/>
              <a:rect l="l" t="t" r="r" b="b"/>
              <a:pathLst>
                <a:path w="8883" h="5573" extrusionOk="0">
                  <a:moveTo>
                    <a:pt x="1429" y="1"/>
                  </a:moveTo>
                  <a:lnTo>
                    <a:pt x="1" y="239"/>
                  </a:lnTo>
                  <a:lnTo>
                    <a:pt x="656" y="1739"/>
                  </a:lnTo>
                  <a:lnTo>
                    <a:pt x="8406" y="5573"/>
                  </a:lnTo>
                  <a:lnTo>
                    <a:pt x="8883" y="4751"/>
                  </a:lnTo>
                  <a:lnTo>
                    <a:pt x="1429"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7" name="Google Shape;3797;p110"/>
            <p:cNvSpPr/>
            <p:nvPr/>
          </p:nvSpPr>
          <p:spPr>
            <a:xfrm>
              <a:off x="4361525" y="2249750"/>
              <a:ext cx="105700" cy="239050"/>
            </a:xfrm>
            <a:custGeom>
              <a:avLst/>
              <a:gdLst/>
              <a:ahLst/>
              <a:cxnLst/>
              <a:rect l="l" t="t" r="r" b="b"/>
              <a:pathLst>
                <a:path w="4228" h="9562" extrusionOk="0">
                  <a:moveTo>
                    <a:pt x="3323" y="0"/>
                  </a:moveTo>
                  <a:lnTo>
                    <a:pt x="1" y="8204"/>
                  </a:lnTo>
                  <a:lnTo>
                    <a:pt x="513" y="9561"/>
                  </a:lnTo>
                  <a:lnTo>
                    <a:pt x="1858" y="8632"/>
                  </a:lnTo>
                  <a:lnTo>
                    <a:pt x="4228" y="322"/>
                  </a:lnTo>
                  <a:lnTo>
                    <a:pt x="3323"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110"/>
            <p:cNvSpPr/>
            <p:nvPr/>
          </p:nvSpPr>
          <p:spPr>
            <a:xfrm>
              <a:off x="4373450" y="2491450"/>
              <a:ext cx="222075" cy="139625"/>
            </a:xfrm>
            <a:custGeom>
              <a:avLst/>
              <a:gdLst/>
              <a:ahLst/>
              <a:cxnLst/>
              <a:rect l="l" t="t" r="r" b="b"/>
              <a:pathLst>
                <a:path w="8883" h="5585" extrusionOk="0">
                  <a:moveTo>
                    <a:pt x="1429" y="0"/>
                  </a:moveTo>
                  <a:lnTo>
                    <a:pt x="0" y="250"/>
                  </a:lnTo>
                  <a:lnTo>
                    <a:pt x="655" y="1739"/>
                  </a:lnTo>
                  <a:lnTo>
                    <a:pt x="8406" y="5584"/>
                  </a:lnTo>
                  <a:lnTo>
                    <a:pt x="8882" y="4751"/>
                  </a:lnTo>
                  <a:lnTo>
                    <a:pt x="1429"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9" name="Google Shape;3799;p110"/>
            <p:cNvSpPr/>
            <p:nvPr/>
          </p:nvSpPr>
          <p:spPr>
            <a:xfrm>
              <a:off x="4126975" y="2480425"/>
              <a:ext cx="246800" cy="74450"/>
            </a:xfrm>
            <a:custGeom>
              <a:avLst/>
              <a:gdLst/>
              <a:ahLst/>
              <a:cxnLst/>
              <a:rect l="l" t="t" r="r" b="b"/>
              <a:pathLst>
                <a:path w="9872" h="2978" extrusionOk="0">
                  <a:moveTo>
                    <a:pt x="8407" y="1"/>
                  </a:moveTo>
                  <a:lnTo>
                    <a:pt x="1" y="2037"/>
                  </a:lnTo>
                  <a:lnTo>
                    <a:pt x="168" y="2977"/>
                  </a:lnTo>
                  <a:lnTo>
                    <a:pt x="8942" y="1834"/>
                  </a:lnTo>
                  <a:lnTo>
                    <a:pt x="9871" y="727"/>
                  </a:lnTo>
                  <a:lnTo>
                    <a:pt x="8407"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0" name="Google Shape;3800;p110"/>
            <p:cNvSpPr/>
            <p:nvPr/>
          </p:nvSpPr>
          <p:spPr>
            <a:xfrm>
              <a:off x="4126400" y="2475375"/>
              <a:ext cx="246775" cy="74425"/>
            </a:xfrm>
            <a:custGeom>
              <a:avLst/>
              <a:gdLst/>
              <a:ahLst/>
              <a:cxnLst/>
              <a:rect l="l" t="t" r="r" b="b"/>
              <a:pathLst>
                <a:path w="9871" h="2977" extrusionOk="0">
                  <a:moveTo>
                    <a:pt x="8406" y="0"/>
                  </a:moveTo>
                  <a:lnTo>
                    <a:pt x="0" y="2036"/>
                  </a:lnTo>
                  <a:lnTo>
                    <a:pt x="167" y="2977"/>
                  </a:lnTo>
                  <a:lnTo>
                    <a:pt x="8930" y="1822"/>
                  </a:lnTo>
                  <a:lnTo>
                    <a:pt x="9870" y="727"/>
                  </a:lnTo>
                  <a:lnTo>
                    <a:pt x="8406"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110"/>
            <p:cNvSpPr/>
            <p:nvPr/>
          </p:nvSpPr>
          <p:spPr>
            <a:xfrm>
              <a:off x="4351125" y="2469125"/>
              <a:ext cx="47950" cy="47950"/>
            </a:xfrm>
            <a:custGeom>
              <a:avLst/>
              <a:gdLst/>
              <a:ahLst/>
              <a:cxnLst/>
              <a:rect l="l" t="t" r="r" b="b"/>
              <a:pathLst>
                <a:path w="1918" h="1918" extrusionOk="0">
                  <a:moveTo>
                    <a:pt x="965" y="0"/>
                  </a:moveTo>
                  <a:cubicBezTo>
                    <a:pt x="429" y="0"/>
                    <a:pt x="0" y="429"/>
                    <a:pt x="0" y="953"/>
                  </a:cubicBezTo>
                  <a:cubicBezTo>
                    <a:pt x="0" y="1489"/>
                    <a:pt x="429" y="1917"/>
                    <a:pt x="965" y="1917"/>
                  </a:cubicBezTo>
                  <a:cubicBezTo>
                    <a:pt x="1489" y="1917"/>
                    <a:pt x="1917" y="1489"/>
                    <a:pt x="1917" y="953"/>
                  </a:cubicBezTo>
                  <a:cubicBezTo>
                    <a:pt x="1917" y="429"/>
                    <a:pt x="1489" y="0"/>
                    <a:pt x="96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2" name="Google Shape;3802;p110"/>
            <p:cNvSpPr/>
            <p:nvPr/>
          </p:nvSpPr>
          <p:spPr>
            <a:xfrm>
              <a:off x="5916800" y="2292325"/>
              <a:ext cx="11625" cy="365225"/>
            </a:xfrm>
            <a:custGeom>
              <a:avLst/>
              <a:gdLst/>
              <a:ahLst/>
              <a:cxnLst/>
              <a:rect l="l" t="t" r="r" b="b"/>
              <a:pathLst>
                <a:path w="465" h="14609" extrusionOk="0">
                  <a:moveTo>
                    <a:pt x="0" y="0"/>
                  </a:moveTo>
                  <a:lnTo>
                    <a:pt x="0" y="14609"/>
                  </a:lnTo>
                  <a:lnTo>
                    <a:pt x="464" y="14609"/>
                  </a:lnTo>
                  <a:lnTo>
                    <a:pt x="464"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3" name="Google Shape;3803;p110"/>
            <p:cNvSpPr/>
            <p:nvPr/>
          </p:nvSpPr>
          <p:spPr>
            <a:xfrm>
              <a:off x="5924525" y="2292325"/>
              <a:ext cx="3900" cy="365225"/>
            </a:xfrm>
            <a:custGeom>
              <a:avLst/>
              <a:gdLst/>
              <a:ahLst/>
              <a:cxnLst/>
              <a:rect l="l" t="t" r="r" b="b"/>
              <a:pathLst>
                <a:path w="156" h="14609" extrusionOk="0">
                  <a:moveTo>
                    <a:pt x="1" y="0"/>
                  </a:moveTo>
                  <a:lnTo>
                    <a:pt x="1" y="14609"/>
                  </a:lnTo>
                  <a:lnTo>
                    <a:pt x="155" y="14609"/>
                  </a:lnTo>
                  <a:lnTo>
                    <a:pt x="155"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110"/>
            <p:cNvSpPr/>
            <p:nvPr/>
          </p:nvSpPr>
          <p:spPr>
            <a:xfrm>
              <a:off x="5912925" y="2120875"/>
              <a:ext cx="72050" cy="163125"/>
            </a:xfrm>
            <a:custGeom>
              <a:avLst/>
              <a:gdLst/>
              <a:ahLst/>
              <a:cxnLst/>
              <a:rect l="l" t="t" r="r" b="b"/>
              <a:pathLst>
                <a:path w="2882" h="6525" extrusionOk="0">
                  <a:moveTo>
                    <a:pt x="2263" y="0"/>
                  </a:moveTo>
                  <a:lnTo>
                    <a:pt x="0" y="5596"/>
                  </a:lnTo>
                  <a:lnTo>
                    <a:pt x="346" y="6525"/>
                  </a:lnTo>
                  <a:lnTo>
                    <a:pt x="1274" y="5894"/>
                  </a:lnTo>
                  <a:lnTo>
                    <a:pt x="2882" y="214"/>
                  </a:lnTo>
                  <a:lnTo>
                    <a:pt x="2263"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5" name="Google Shape;3805;p110"/>
            <p:cNvSpPr/>
            <p:nvPr/>
          </p:nvSpPr>
          <p:spPr>
            <a:xfrm>
              <a:off x="5917975" y="2288150"/>
              <a:ext cx="151525" cy="95275"/>
            </a:xfrm>
            <a:custGeom>
              <a:avLst/>
              <a:gdLst/>
              <a:ahLst/>
              <a:cxnLst/>
              <a:rect l="l" t="t" r="r" b="b"/>
              <a:pathLst>
                <a:path w="6061" h="3811" extrusionOk="0">
                  <a:moveTo>
                    <a:pt x="977" y="0"/>
                  </a:moveTo>
                  <a:lnTo>
                    <a:pt x="1" y="167"/>
                  </a:lnTo>
                  <a:lnTo>
                    <a:pt x="453" y="1191"/>
                  </a:lnTo>
                  <a:lnTo>
                    <a:pt x="5740" y="3810"/>
                  </a:lnTo>
                  <a:lnTo>
                    <a:pt x="6061" y="3239"/>
                  </a:lnTo>
                  <a:lnTo>
                    <a:pt x="977" y="0"/>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6" name="Google Shape;3806;p110"/>
            <p:cNvSpPr/>
            <p:nvPr/>
          </p:nvSpPr>
          <p:spPr>
            <a:xfrm>
              <a:off x="5910825" y="2120275"/>
              <a:ext cx="72075" cy="162825"/>
            </a:xfrm>
            <a:custGeom>
              <a:avLst/>
              <a:gdLst/>
              <a:ahLst/>
              <a:cxnLst/>
              <a:rect l="l" t="t" r="r" b="b"/>
              <a:pathLst>
                <a:path w="2883" h="6513" extrusionOk="0">
                  <a:moveTo>
                    <a:pt x="2263" y="0"/>
                  </a:moveTo>
                  <a:lnTo>
                    <a:pt x="1" y="5596"/>
                  </a:lnTo>
                  <a:lnTo>
                    <a:pt x="346" y="6513"/>
                  </a:lnTo>
                  <a:lnTo>
                    <a:pt x="1275" y="5894"/>
                  </a:lnTo>
                  <a:lnTo>
                    <a:pt x="2882" y="215"/>
                  </a:lnTo>
                  <a:lnTo>
                    <a:pt x="2263"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110"/>
            <p:cNvSpPr/>
            <p:nvPr/>
          </p:nvSpPr>
          <p:spPr>
            <a:xfrm>
              <a:off x="5918875" y="2285175"/>
              <a:ext cx="151525" cy="95275"/>
            </a:xfrm>
            <a:custGeom>
              <a:avLst/>
              <a:gdLst/>
              <a:ahLst/>
              <a:cxnLst/>
              <a:rect l="l" t="t" r="r" b="b"/>
              <a:pathLst>
                <a:path w="6061" h="3811" extrusionOk="0">
                  <a:moveTo>
                    <a:pt x="977" y="0"/>
                  </a:moveTo>
                  <a:lnTo>
                    <a:pt x="0" y="167"/>
                  </a:lnTo>
                  <a:lnTo>
                    <a:pt x="453" y="1191"/>
                  </a:lnTo>
                  <a:lnTo>
                    <a:pt x="5739" y="3810"/>
                  </a:lnTo>
                  <a:lnTo>
                    <a:pt x="6061" y="3239"/>
                  </a:lnTo>
                  <a:lnTo>
                    <a:pt x="977" y="0"/>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8" name="Google Shape;3808;p110"/>
            <p:cNvSpPr/>
            <p:nvPr/>
          </p:nvSpPr>
          <p:spPr>
            <a:xfrm>
              <a:off x="5750700" y="2277725"/>
              <a:ext cx="168500" cy="50625"/>
            </a:xfrm>
            <a:custGeom>
              <a:avLst/>
              <a:gdLst/>
              <a:ahLst/>
              <a:cxnLst/>
              <a:rect l="l" t="t" r="r" b="b"/>
              <a:pathLst>
                <a:path w="6740" h="2025" extrusionOk="0">
                  <a:moveTo>
                    <a:pt x="5739" y="1"/>
                  </a:moveTo>
                  <a:lnTo>
                    <a:pt x="0" y="1382"/>
                  </a:lnTo>
                  <a:lnTo>
                    <a:pt x="119" y="2025"/>
                  </a:lnTo>
                  <a:lnTo>
                    <a:pt x="6096" y="1239"/>
                  </a:lnTo>
                  <a:lnTo>
                    <a:pt x="6739" y="489"/>
                  </a:lnTo>
                  <a:lnTo>
                    <a:pt x="5739" y="1"/>
                  </a:lnTo>
                  <a:close/>
                </a:path>
              </a:pathLst>
            </a:custGeom>
            <a:solidFill>
              <a:schemeClr val="dk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9" name="Google Shape;3809;p110"/>
            <p:cNvSpPr/>
            <p:nvPr/>
          </p:nvSpPr>
          <p:spPr>
            <a:xfrm>
              <a:off x="5750400" y="2274150"/>
              <a:ext cx="168200" cy="50625"/>
            </a:xfrm>
            <a:custGeom>
              <a:avLst/>
              <a:gdLst/>
              <a:ahLst/>
              <a:cxnLst/>
              <a:rect l="l" t="t" r="r" b="b"/>
              <a:pathLst>
                <a:path w="6728" h="2025" extrusionOk="0">
                  <a:moveTo>
                    <a:pt x="5739" y="1"/>
                  </a:moveTo>
                  <a:lnTo>
                    <a:pt x="1" y="1382"/>
                  </a:lnTo>
                  <a:lnTo>
                    <a:pt x="108" y="2025"/>
                  </a:lnTo>
                  <a:lnTo>
                    <a:pt x="6097" y="1251"/>
                  </a:lnTo>
                  <a:lnTo>
                    <a:pt x="6728" y="489"/>
                  </a:lnTo>
                  <a:lnTo>
                    <a:pt x="5739"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0" name="Google Shape;3810;p110"/>
            <p:cNvSpPr/>
            <p:nvPr/>
          </p:nvSpPr>
          <p:spPr>
            <a:xfrm>
              <a:off x="5903700" y="2270000"/>
              <a:ext cx="32750" cy="32450"/>
            </a:xfrm>
            <a:custGeom>
              <a:avLst/>
              <a:gdLst/>
              <a:ahLst/>
              <a:cxnLst/>
              <a:rect l="l" t="t" r="r" b="b"/>
              <a:pathLst>
                <a:path w="1310" h="1298" extrusionOk="0">
                  <a:moveTo>
                    <a:pt x="655" y="0"/>
                  </a:moveTo>
                  <a:cubicBezTo>
                    <a:pt x="298" y="0"/>
                    <a:pt x="0" y="286"/>
                    <a:pt x="0" y="643"/>
                  </a:cubicBezTo>
                  <a:cubicBezTo>
                    <a:pt x="0" y="1012"/>
                    <a:pt x="298" y="1298"/>
                    <a:pt x="655" y="1298"/>
                  </a:cubicBezTo>
                  <a:cubicBezTo>
                    <a:pt x="1012" y="1298"/>
                    <a:pt x="1310" y="1012"/>
                    <a:pt x="1310" y="643"/>
                  </a:cubicBezTo>
                  <a:cubicBezTo>
                    <a:pt x="1310" y="286"/>
                    <a:pt x="1012" y="0"/>
                    <a:pt x="6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1" name="Google Shape;3811;p110"/>
            <p:cNvSpPr/>
            <p:nvPr/>
          </p:nvSpPr>
          <p:spPr>
            <a:xfrm>
              <a:off x="5400050" y="2039600"/>
              <a:ext cx="23250" cy="728700"/>
            </a:xfrm>
            <a:custGeom>
              <a:avLst/>
              <a:gdLst/>
              <a:ahLst/>
              <a:cxnLst/>
              <a:rect l="l" t="t" r="r" b="b"/>
              <a:pathLst>
                <a:path w="930" h="29148" extrusionOk="0">
                  <a:moveTo>
                    <a:pt x="1" y="1"/>
                  </a:moveTo>
                  <a:lnTo>
                    <a:pt x="1" y="29147"/>
                  </a:lnTo>
                  <a:lnTo>
                    <a:pt x="930" y="29147"/>
                  </a:lnTo>
                  <a:lnTo>
                    <a:pt x="930"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2" name="Google Shape;3812;p110"/>
            <p:cNvSpPr/>
            <p:nvPr/>
          </p:nvSpPr>
          <p:spPr>
            <a:xfrm>
              <a:off x="5417847" y="2039600"/>
              <a:ext cx="7475" cy="728700"/>
            </a:xfrm>
            <a:custGeom>
              <a:avLst/>
              <a:gdLst/>
              <a:ahLst/>
              <a:cxnLst/>
              <a:rect l="l" t="t" r="r" b="b"/>
              <a:pathLst>
                <a:path w="299" h="29148" extrusionOk="0">
                  <a:moveTo>
                    <a:pt x="1" y="1"/>
                  </a:moveTo>
                  <a:lnTo>
                    <a:pt x="1" y="29147"/>
                  </a:lnTo>
                  <a:lnTo>
                    <a:pt x="299" y="29147"/>
                  </a:lnTo>
                  <a:lnTo>
                    <a:pt x="299"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3" name="Google Shape;3813;p110"/>
            <p:cNvSpPr/>
            <p:nvPr/>
          </p:nvSpPr>
          <p:spPr>
            <a:xfrm>
              <a:off x="5198250" y="1783325"/>
              <a:ext cx="213150" cy="283100"/>
            </a:xfrm>
            <a:custGeom>
              <a:avLst/>
              <a:gdLst/>
              <a:ahLst/>
              <a:cxnLst/>
              <a:rect l="l" t="t" r="r" b="b"/>
              <a:pathLst>
                <a:path w="8526" h="11324" extrusionOk="0">
                  <a:moveTo>
                    <a:pt x="1060" y="0"/>
                  </a:moveTo>
                  <a:lnTo>
                    <a:pt x="0" y="762"/>
                  </a:lnTo>
                  <a:lnTo>
                    <a:pt x="6596" y="10835"/>
                  </a:lnTo>
                  <a:lnTo>
                    <a:pt x="8501" y="11323"/>
                  </a:lnTo>
                  <a:lnTo>
                    <a:pt x="8525" y="9097"/>
                  </a:lnTo>
                  <a:lnTo>
                    <a:pt x="1060"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4" name="Google Shape;3814;p110"/>
            <p:cNvSpPr/>
            <p:nvPr/>
          </p:nvSpPr>
          <p:spPr>
            <a:xfrm>
              <a:off x="5420300" y="1920850"/>
              <a:ext cx="312275" cy="171750"/>
            </a:xfrm>
            <a:custGeom>
              <a:avLst/>
              <a:gdLst/>
              <a:ahLst/>
              <a:cxnLst/>
              <a:rect l="l" t="t" r="r" b="b"/>
              <a:pathLst>
                <a:path w="12491" h="6870" extrusionOk="0">
                  <a:moveTo>
                    <a:pt x="11931" y="0"/>
                  </a:moveTo>
                  <a:lnTo>
                    <a:pt x="834" y="4655"/>
                  </a:lnTo>
                  <a:lnTo>
                    <a:pt x="0" y="6441"/>
                  </a:lnTo>
                  <a:lnTo>
                    <a:pt x="2191" y="6870"/>
                  </a:lnTo>
                  <a:lnTo>
                    <a:pt x="12490" y="1179"/>
                  </a:lnTo>
                  <a:lnTo>
                    <a:pt x="11931" y="0"/>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5" name="Google Shape;3815;p110"/>
            <p:cNvSpPr/>
            <p:nvPr/>
          </p:nvSpPr>
          <p:spPr>
            <a:xfrm>
              <a:off x="5194675" y="1786000"/>
              <a:ext cx="213150" cy="283100"/>
            </a:xfrm>
            <a:custGeom>
              <a:avLst/>
              <a:gdLst/>
              <a:ahLst/>
              <a:cxnLst/>
              <a:rect l="l" t="t" r="r" b="b"/>
              <a:pathLst>
                <a:path w="8526" h="11324" extrusionOk="0">
                  <a:moveTo>
                    <a:pt x="1060" y="1"/>
                  </a:moveTo>
                  <a:lnTo>
                    <a:pt x="1" y="763"/>
                  </a:lnTo>
                  <a:lnTo>
                    <a:pt x="6597" y="10835"/>
                  </a:lnTo>
                  <a:lnTo>
                    <a:pt x="8502" y="11323"/>
                  </a:lnTo>
                  <a:lnTo>
                    <a:pt x="8525" y="9097"/>
                  </a:lnTo>
                  <a:lnTo>
                    <a:pt x="1060"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110"/>
            <p:cNvSpPr/>
            <p:nvPr/>
          </p:nvSpPr>
          <p:spPr>
            <a:xfrm>
              <a:off x="5416725" y="1915775"/>
              <a:ext cx="312275" cy="171775"/>
            </a:xfrm>
            <a:custGeom>
              <a:avLst/>
              <a:gdLst/>
              <a:ahLst/>
              <a:cxnLst/>
              <a:rect l="l" t="t" r="r" b="b"/>
              <a:pathLst>
                <a:path w="12491" h="6871" extrusionOk="0">
                  <a:moveTo>
                    <a:pt x="11931" y="1"/>
                  </a:moveTo>
                  <a:lnTo>
                    <a:pt x="834" y="4656"/>
                  </a:lnTo>
                  <a:lnTo>
                    <a:pt x="1" y="6442"/>
                  </a:lnTo>
                  <a:lnTo>
                    <a:pt x="2179" y="6871"/>
                  </a:lnTo>
                  <a:lnTo>
                    <a:pt x="12490" y="1179"/>
                  </a:lnTo>
                  <a:lnTo>
                    <a:pt x="11931"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110"/>
            <p:cNvSpPr/>
            <p:nvPr/>
          </p:nvSpPr>
          <p:spPr>
            <a:xfrm>
              <a:off x="5263125" y="2077400"/>
              <a:ext cx="167625" cy="314950"/>
            </a:xfrm>
            <a:custGeom>
              <a:avLst/>
              <a:gdLst/>
              <a:ahLst/>
              <a:cxnLst/>
              <a:rect l="l" t="t" r="r" b="b"/>
              <a:pathLst>
                <a:path w="6705" h="12598" extrusionOk="0">
                  <a:moveTo>
                    <a:pt x="6192" y="1"/>
                  </a:moveTo>
                  <a:lnTo>
                    <a:pt x="4252" y="1072"/>
                  </a:lnTo>
                  <a:lnTo>
                    <a:pt x="1" y="12050"/>
                  </a:lnTo>
                  <a:lnTo>
                    <a:pt x="1180" y="12598"/>
                  </a:lnTo>
                  <a:lnTo>
                    <a:pt x="6704" y="1894"/>
                  </a:lnTo>
                  <a:lnTo>
                    <a:pt x="6192"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110"/>
            <p:cNvSpPr/>
            <p:nvPr/>
          </p:nvSpPr>
          <p:spPr>
            <a:xfrm>
              <a:off x="5256875" y="2074125"/>
              <a:ext cx="167625" cy="314950"/>
            </a:xfrm>
            <a:custGeom>
              <a:avLst/>
              <a:gdLst/>
              <a:ahLst/>
              <a:cxnLst/>
              <a:rect l="l" t="t" r="r" b="b"/>
              <a:pathLst>
                <a:path w="6705" h="12598" extrusionOk="0">
                  <a:moveTo>
                    <a:pt x="6192" y="1"/>
                  </a:moveTo>
                  <a:lnTo>
                    <a:pt x="4251" y="1072"/>
                  </a:lnTo>
                  <a:lnTo>
                    <a:pt x="1" y="12050"/>
                  </a:lnTo>
                  <a:lnTo>
                    <a:pt x="1180" y="12598"/>
                  </a:lnTo>
                  <a:lnTo>
                    <a:pt x="6704" y="1894"/>
                  </a:lnTo>
                  <a:lnTo>
                    <a:pt x="6192" y="1"/>
                  </a:lnTo>
                  <a:close/>
                </a:path>
              </a:pathLst>
            </a:custGeom>
            <a:solidFill>
              <a:schemeClr val="l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110"/>
            <p:cNvSpPr/>
            <p:nvPr/>
          </p:nvSpPr>
          <p:spPr>
            <a:xfrm>
              <a:off x="5380125" y="2039000"/>
              <a:ext cx="65200" cy="64925"/>
            </a:xfrm>
            <a:custGeom>
              <a:avLst/>
              <a:gdLst/>
              <a:ahLst/>
              <a:cxnLst/>
              <a:rect l="l" t="t" r="r" b="b"/>
              <a:pathLst>
                <a:path w="2608" h="2597" extrusionOk="0">
                  <a:moveTo>
                    <a:pt x="1310" y="1"/>
                  </a:moveTo>
                  <a:cubicBezTo>
                    <a:pt x="584" y="1"/>
                    <a:pt x="0" y="584"/>
                    <a:pt x="0" y="1299"/>
                  </a:cubicBezTo>
                  <a:cubicBezTo>
                    <a:pt x="0" y="2013"/>
                    <a:pt x="584" y="2596"/>
                    <a:pt x="1310" y="2596"/>
                  </a:cubicBezTo>
                  <a:cubicBezTo>
                    <a:pt x="2024" y="2596"/>
                    <a:pt x="2608" y="2013"/>
                    <a:pt x="2608" y="1299"/>
                  </a:cubicBezTo>
                  <a:cubicBezTo>
                    <a:pt x="2608" y="584"/>
                    <a:pt x="2024" y="1"/>
                    <a:pt x="131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110"/>
            <p:cNvSpPr/>
            <p:nvPr/>
          </p:nvSpPr>
          <p:spPr>
            <a:xfrm>
              <a:off x="7405375" y="3059375"/>
              <a:ext cx="25" cy="25"/>
            </a:xfrm>
            <a:custGeom>
              <a:avLst/>
              <a:gdLst/>
              <a:ahLst/>
              <a:cxnLst/>
              <a:rect l="l" t="t" r="r" b="b"/>
              <a:pathLst>
                <a:path w="1" h="1" extrusionOk="0">
                  <a:moveTo>
                    <a:pt x="0" y="0"/>
                  </a:moveTo>
                  <a:close/>
                </a:path>
              </a:pathLst>
            </a:custGeom>
            <a:solidFill>
              <a:srgbClr val="2854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1" name="Google Shape;3821;p110"/>
            <p:cNvSpPr/>
            <p:nvPr/>
          </p:nvSpPr>
          <p:spPr>
            <a:xfrm>
              <a:off x="4008525" y="3049550"/>
              <a:ext cx="3708800" cy="809200"/>
            </a:xfrm>
            <a:custGeom>
              <a:avLst/>
              <a:gdLst/>
              <a:ahLst/>
              <a:cxnLst/>
              <a:rect l="l" t="t" r="r" b="b"/>
              <a:pathLst>
                <a:path w="148352" h="32368" extrusionOk="0">
                  <a:moveTo>
                    <a:pt x="128403" y="1"/>
                  </a:moveTo>
                  <a:cubicBezTo>
                    <a:pt x="126146" y="1"/>
                    <a:pt x="123944" y="496"/>
                    <a:pt x="122027" y="1780"/>
                  </a:cubicBezTo>
                  <a:cubicBezTo>
                    <a:pt x="113657" y="7400"/>
                    <a:pt x="108359" y="12281"/>
                    <a:pt x="91535" y="12496"/>
                  </a:cubicBezTo>
                  <a:cubicBezTo>
                    <a:pt x="74712" y="12722"/>
                    <a:pt x="55388" y="17187"/>
                    <a:pt x="47780" y="22247"/>
                  </a:cubicBezTo>
                  <a:cubicBezTo>
                    <a:pt x="40803" y="26902"/>
                    <a:pt x="12764" y="26235"/>
                    <a:pt x="0" y="32367"/>
                  </a:cubicBezTo>
                  <a:lnTo>
                    <a:pt x="148352" y="32367"/>
                  </a:lnTo>
                  <a:lnTo>
                    <a:pt x="148352" y="9555"/>
                  </a:lnTo>
                  <a:lnTo>
                    <a:pt x="144221" y="5614"/>
                  </a:lnTo>
                  <a:cubicBezTo>
                    <a:pt x="144221" y="5614"/>
                    <a:pt x="136003" y="1"/>
                    <a:pt x="12840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2" name="Google Shape;3822;p110"/>
            <p:cNvSpPr/>
            <p:nvPr/>
          </p:nvSpPr>
          <p:spPr>
            <a:xfrm>
              <a:off x="1655813" y="3473125"/>
              <a:ext cx="1529975" cy="390550"/>
            </a:xfrm>
            <a:custGeom>
              <a:avLst/>
              <a:gdLst/>
              <a:ahLst/>
              <a:cxnLst/>
              <a:rect l="l" t="t" r="r" b="b"/>
              <a:pathLst>
                <a:path w="61199" h="15622" extrusionOk="0">
                  <a:moveTo>
                    <a:pt x="31147" y="1"/>
                  </a:moveTo>
                  <a:cubicBezTo>
                    <a:pt x="27159" y="1"/>
                    <a:pt x="23753" y="2965"/>
                    <a:pt x="22384" y="7145"/>
                  </a:cubicBezTo>
                  <a:cubicBezTo>
                    <a:pt x="20717" y="5501"/>
                    <a:pt x="18419" y="4489"/>
                    <a:pt x="15895" y="4489"/>
                  </a:cubicBezTo>
                  <a:cubicBezTo>
                    <a:pt x="11311" y="4489"/>
                    <a:pt x="7501" y="7811"/>
                    <a:pt x="6739" y="12181"/>
                  </a:cubicBezTo>
                  <a:cubicBezTo>
                    <a:pt x="6108" y="11871"/>
                    <a:pt x="5418" y="11693"/>
                    <a:pt x="4680" y="11693"/>
                  </a:cubicBezTo>
                  <a:cubicBezTo>
                    <a:pt x="2334" y="11693"/>
                    <a:pt x="393" y="13383"/>
                    <a:pt x="0" y="15622"/>
                  </a:cubicBezTo>
                  <a:lnTo>
                    <a:pt x="61199" y="15622"/>
                  </a:lnTo>
                  <a:cubicBezTo>
                    <a:pt x="61199" y="15610"/>
                    <a:pt x="61199" y="15610"/>
                    <a:pt x="61199" y="15598"/>
                  </a:cubicBezTo>
                  <a:cubicBezTo>
                    <a:pt x="61199" y="11943"/>
                    <a:pt x="58234" y="8978"/>
                    <a:pt x="54579" y="8978"/>
                  </a:cubicBezTo>
                  <a:cubicBezTo>
                    <a:pt x="53650" y="8978"/>
                    <a:pt x="52769" y="9169"/>
                    <a:pt x="51959" y="9514"/>
                  </a:cubicBezTo>
                  <a:cubicBezTo>
                    <a:pt x="50912" y="5716"/>
                    <a:pt x="47435" y="2918"/>
                    <a:pt x="43292" y="2918"/>
                  </a:cubicBezTo>
                  <a:cubicBezTo>
                    <a:pt x="41553" y="2918"/>
                    <a:pt x="39922" y="3430"/>
                    <a:pt x="38541" y="4287"/>
                  </a:cubicBezTo>
                  <a:cubicBezTo>
                    <a:pt x="36827" y="1680"/>
                    <a:pt x="34148" y="1"/>
                    <a:pt x="31147"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110"/>
            <p:cNvSpPr/>
            <p:nvPr/>
          </p:nvSpPr>
          <p:spPr>
            <a:xfrm>
              <a:off x="5460488" y="3289175"/>
              <a:ext cx="2250625" cy="574500"/>
            </a:xfrm>
            <a:custGeom>
              <a:avLst/>
              <a:gdLst/>
              <a:ahLst/>
              <a:cxnLst/>
              <a:rect l="l" t="t" r="r" b="b"/>
              <a:pathLst>
                <a:path w="90025" h="22980" extrusionOk="0">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110"/>
            <p:cNvSpPr/>
            <p:nvPr/>
          </p:nvSpPr>
          <p:spPr>
            <a:xfrm>
              <a:off x="3512313" y="3449600"/>
              <a:ext cx="1621650" cy="414075"/>
            </a:xfrm>
            <a:custGeom>
              <a:avLst/>
              <a:gdLst/>
              <a:ahLst/>
              <a:cxnLst/>
              <a:rect l="l" t="t" r="r" b="b"/>
              <a:pathLst>
                <a:path w="64866" h="16563" extrusionOk="0">
                  <a:moveTo>
                    <a:pt x="33016" y="1"/>
                  </a:moveTo>
                  <a:cubicBezTo>
                    <a:pt x="28790" y="1"/>
                    <a:pt x="25182" y="3144"/>
                    <a:pt x="23729" y="7573"/>
                  </a:cubicBezTo>
                  <a:cubicBezTo>
                    <a:pt x="21955" y="5835"/>
                    <a:pt x="19527" y="4763"/>
                    <a:pt x="16848" y="4763"/>
                  </a:cubicBezTo>
                  <a:cubicBezTo>
                    <a:pt x="11990" y="4763"/>
                    <a:pt x="7954" y="8287"/>
                    <a:pt x="7144" y="12919"/>
                  </a:cubicBezTo>
                  <a:cubicBezTo>
                    <a:pt x="6477" y="12597"/>
                    <a:pt x="5739" y="12395"/>
                    <a:pt x="4953" y="12395"/>
                  </a:cubicBezTo>
                  <a:cubicBezTo>
                    <a:pt x="2477" y="12395"/>
                    <a:pt x="417" y="14193"/>
                    <a:pt x="0" y="16562"/>
                  </a:cubicBezTo>
                  <a:lnTo>
                    <a:pt x="64866" y="16562"/>
                  </a:lnTo>
                  <a:cubicBezTo>
                    <a:pt x="64866" y="16550"/>
                    <a:pt x="64866" y="16550"/>
                    <a:pt x="64866" y="16538"/>
                  </a:cubicBezTo>
                  <a:cubicBezTo>
                    <a:pt x="64866" y="12669"/>
                    <a:pt x="61722" y="9526"/>
                    <a:pt x="57841" y="9526"/>
                  </a:cubicBezTo>
                  <a:cubicBezTo>
                    <a:pt x="56865" y="9526"/>
                    <a:pt x="55924" y="9728"/>
                    <a:pt x="55079" y="10097"/>
                  </a:cubicBezTo>
                  <a:cubicBezTo>
                    <a:pt x="53959" y="6061"/>
                    <a:pt x="50280" y="3108"/>
                    <a:pt x="45887" y="3108"/>
                  </a:cubicBezTo>
                  <a:cubicBezTo>
                    <a:pt x="44041" y="3108"/>
                    <a:pt x="42315" y="3644"/>
                    <a:pt x="40851" y="4549"/>
                  </a:cubicBezTo>
                  <a:cubicBezTo>
                    <a:pt x="39029" y="1787"/>
                    <a:pt x="36195" y="1"/>
                    <a:pt x="33016"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110"/>
            <p:cNvSpPr/>
            <p:nvPr/>
          </p:nvSpPr>
          <p:spPr>
            <a:xfrm>
              <a:off x="4241588" y="3588925"/>
              <a:ext cx="1076350" cy="274750"/>
            </a:xfrm>
            <a:custGeom>
              <a:avLst/>
              <a:gdLst/>
              <a:ahLst/>
              <a:cxnLst/>
              <a:rect l="l" t="t" r="r" b="b"/>
              <a:pathLst>
                <a:path w="43054" h="10990" extrusionOk="0">
                  <a:moveTo>
                    <a:pt x="21908" y="0"/>
                  </a:moveTo>
                  <a:cubicBezTo>
                    <a:pt x="19110" y="0"/>
                    <a:pt x="16717" y="2084"/>
                    <a:pt x="15753" y="5025"/>
                  </a:cubicBezTo>
                  <a:cubicBezTo>
                    <a:pt x="14574" y="3882"/>
                    <a:pt x="12955" y="3168"/>
                    <a:pt x="11181" y="3168"/>
                  </a:cubicBezTo>
                  <a:cubicBezTo>
                    <a:pt x="7954" y="3168"/>
                    <a:pt x="5275" y="5501"/>
                    <a:pt x="4739" y="8573"/>
                  </a:cubicBezTo>
                  <a:cubicBezTo>
                    <a:pt x="4299" y="8359"/>
                    <a:pt x="3811" y="8228"/>
                    <a:pt x="3287" y="8228"/>
                  </a:cubicBezTo>
                  <a:cubicBezTo>
                    <a:pt x="1632" y="8228"/>
                    <a:pt x="275" y="9418"/>
                    <a:pt x="1" y="10990"/>
                  </a:cubicBezTo>
                  <a:lnTo>
                    <a:pt x="43054" y="10990"/>
                  </a:lnTo>
                  <a:cubicBezTo>
                    <a:pt x="43054" y="10990"/>
                    <a:pt x="43054" y="10990"/>
                    <a:pt x="43054" y="10978"/>
                  </a:cubicBezTo>
                  <a:cubicBezTo>
                    <a:pt x="43054" y="8406"/>
                    <a:pt x="40970" y="6323"/>
                    <a:pt x="38398" y="6323"/>
                  </a:cubicBezTo>
                  <a:cubicBezTo>
                    <a:pt x="37744" y="6323"/>
                    <a:pt x="37124" y="6454"/>
                    <a:pt x="36553" y="6704"/>
                  </a:cubicBezTo>
                  <a:cubicBezTo>
                    <a:pt x="35815" y="4025"/>
                    <a:pt x="33374" y="2060"/>
                    <a:pt x="30457" y="2060"/>
                  </a:cubicBezTo>
                  <a:cubicBezTo>
                    <a:pt x="29231" y="2060"/>
                    <a:pt x="28088" y="2417"/>
                    <a:pt x="27111" y="3025"/>
                  </a:cubicBezTo>
                  <a:cubicBezTo>
                    <a:pt x="25897" y="1191"/>
                    <a:pt x="24028" y="0"/>
                    <a:pt x="2190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110"/>
            <p:cNvSpPr/>
            <p:nvPr/>
          </p:nvSpPr>
          <p:spPr>
            <a:xfrm>
              <a:off x="4749063" y="3588900"/>
              <a:ext cx="1076350" cy="274775"/>
            </a:xfrm>
            <a:custGeom>
              <a:avLst/>
              <a:gdLst/>
              <a:ahLst/>
              <a:cxnLst/>
              <a:rect l="l" t="t" r="r" b="b"/>
              <a:pathLst>
                <a:path w="43054" h="10991" extrusionOk="0">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110"/>
            <p:cNvSpPr/>
            <p:nvPr/>
          </p:nvSpPr>
          <p:spPr>
            <a:xfrm>
              <a:off x="2647613" y="3588900"/>
              <a:ext cx="1076350" cy="274775"/>
            </a:xfrm>
            <a:custGeom>
              <a:avLst/>
              <a:gdLst/>
              <a:ahLst/>
              <a:cxnLst/>
              <a:rect l="l" t="t" r="r" b="b"/>
              <a:pathLst>
                <a:path w="43054" h="10991" extrusionOk="0">
                  <a:moveTo>
                    <a:pt x="21908" y="1"/>
                  </a:moveTo>
                  <a:cubicBezTo>
                    <a:pt x="19110" y="1"/>
                    <a:pt x="16716" y="2084"/>
                    <a:pt x="15752" y="5025"/>
                  </a:cubicBezTo>
                  <a:cubicBezTo>
                    <a:pt x="14573" y="3882"/>
                    <a:pt x="12954" y="3168"/>
                    <a:pt x="11180" y="3168"/>
                  </a:cubicBezTo>
                  <a:cubicBezTo>
                    <a:pt x="7953" y="3168"/>
                    <a:pt x="5275" y="5502"/>
                    <a:pt x="4739" y="8573"/>
                  </a:cubicBezTo>
                  <a:cubicBezTo>
                    <a:pt x="4298" y="8359"/>
                    <a:pt x="3810" y="8228"/>
                    <a:pt x="3286" y="8228"/>
                  </a:cubicBezTo>
                  <a:cubicBezTo>
                    <a:pt x="1631" y="8228"/>
                    <a:pt x="274" y="9419"/>
                    <a:pt x="0" y="10990"/>
                  </a:cubicBezTo>
                  <a:lnTo>
                    <a:pt x="43053" y="10990"/>
                  </a:lnTo>
                  <a:cubicBezTo>
                    <a:pt x="43053" y="10990"/>
                    <a:pt x="43053" y="10990"/>
                    <a:pt x="43053" y="10978"/>
                  </a:cubicBezTo>
                  <a:cubicBezTo>
                    <a:pt x="43053" y="8407"/>
                    <a:pt x="40970" y="6323"/>
                    <a:pt x="38398" y="6323"/>
                  </a:cubicBezTo>
                  <a:cubicBezTo>
                    <a:pt x="37743" y="6323"/>
                    <a:pt x="37124" y="6454"/>
                    <a:pt x="36552" y="6704"/>
                  </a:cubicBezTo>
                  <a:cubicBezTo>
                    <a:pt x="35814" y="4025"/>
                    <a:pt x="33373" y="2061"/>
                    <a:pt x="30456" y="2061"/>
                  </a:cubicBezTo>
                  <a:cubicBezTo>
                    <a:pt x="29230" y="2061"/>
                    <a:pt x="28087" y="2418"/>
                    <a:pt x="27111" y="3025"/>
                  </a:cubicBezTo>
                  <a:cubicBezTo>
                    <a:pt x="25896" y="1191"/>
                    <a:pt x="24027" y="1"/>
                    <a:pt x="2190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842" name="Google Shape;3842;p110"/>
          <p:cNvSpPr/>
          <p:nvPr/>
        </p:nvSpPr>
        <p:spPr>
          <a:xfrm flipH="1">
            <a:off x="8051861" y="164868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3" name="Google Shape;3843;p110"/>
          <p:cNvSpPr/>
          <p:nvPr/>
        </p:nvSpPr>
        <p:spPr>
          <a:xfrm flipH="1">
            <a:off x="8227607" y="1648681"/>
            <a:ext cx="99954" cy="77476"/>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110"/>
          <p:cNvSpPr/>
          <p:nvPr/>
        </p:nvSpPr>
        <p:spPr>
          <a:xfrm flipH="1">
            <a:off x="7881339" y="1648681"/>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729"/>
                                        </p:tgtEl>
                                        <p:attrNameLst>
                                          <p:attrName>style.visibility</p:attrName>
                                        </p:attrNameLst>
                                      </p:cBhvr>
                                      <p:to>
                                        <p:strVal val="visible"/>
                                      </p:to>
                                    </p:set>
                                    <p:animEffect transition="in" filter="fade">
                                      <p:cBhvr>
                                        <p:cTn id="7" dur="1500"/>
                                        <p:tgtEl>
                                          <p:spTgt spid="3729"/>
                                        </p:tgtEl>
                                      </p:cBhvr>
                                    </p:animEffect>
                                  </p:childTnLst>
                                </p:cTn>
                              </p:par>
                              <p:par>
                                <p:cTn id="8" presetID="10" presetClass="entr" presetSubtype="0" fill="hold" nodeType="withEffect">
                                  <p:stCondLst>
                                    <p:cond delay="0"/>
                                  </p:stCondLst>
                                  <p:childTnLst>
                                    <p:set>
                                      <p:cBhvr>
                                        <p:cTn id="9" dur="1" fill="hold">
                                          <p:stCondLst>
                                            <p:cond delay="0"/>
                                          </p:stCondLst>
                                        </p:cTn>
                                        <p:tgtEl>
                                          <p:spTgt spid="3731"/>
                                        </p:tgtEl>
                                        <p:attrNameLst>
                                          <p:attrName>style.visibility</p:attrName>
                                        </p:attrNameLst>
                                      </p:cBhvr>
                                      <p:to>
                                        <p:strVal val="visible"/>
                                      </p:to>
                                    </p:set>
                                    <p:animEffect transition="in" filter="fade">
                                      <p:cBhvr>
                                        <p:cTn id="10" dur="1500"/>
                                        <p:tgtEl>
                                          <p:spTgt spid="3731"/>
                                        </p:tgtEl>
                                      </p:cBhvr>
                                    </p:animEffect>
                                  </p:childTnLst>
                                </p:cTn>
                              </p:par>
                              <p:par>
                                <p:cTn id="11" presetID="10" presetClass="entr" presetSubtype="0" fill="hold" nodeType="withEffect">
                                  <p:stCondLst>
                                    <p:cond delay="0"/>
                                  </p:stCondLst>
                                  <p:childTnLst>
                                    <p:set>
                                      <p:cBhvr>
                                        <p:cTn id="12" dur="1" fill="hold">
                                          <p:stCondLst>
                                            <p:cond delay="0"/>
                                          </p:stCondLst>
                                        </p:cTn>
                                        <p:tgtEl>
                                          <p:spTgt spid="3730"/>
                                        </p:tgtEl>
                                        <p:attrNameLst>
                                          <p:attrName>style.visibility</p:attrName>
                                        </p:attrNameLst>
                                      </p:cBhvr>
                                      <p:to>
                                        <p:strVal val="visible"/>
                                      </p:to>
                                    </p:set>
                                    <p:animEffect transition="in" filter="fade">
                                      <p:cBhvr>
                                        <p:cTn id="13" dur="1500"/>
                                        <p:tgtEl>
                                          <p:spTgt spid="3730"/>
                                        </p:tgtEl>
                                      </p:cBhvr>
                                    </p:animEffect>
                                  </p:childTnLst>
                                </p:cTn>
                              </p:par>
                            </p:childTnLst>
                          </p:cTn>
                        </p:par>
                        <p:par>
                          <p:cTn id="14" fill="hold">
                            <p:stCondLst>
                              <p:cond delay="1500"/>
                            </p:stCondLst>
                            <p:childTnLst>
                              <p:par>
                                <p:cTn id="15" presetID="1" presetClass="entr" presetSubtype="0" fill="hold" nodeType="afterEffect">
                                  <p:stCondLst>
                                    <p:cond delay="0"/>
                                  </p:stCondLst>
                                  <p:childTnLst>
                                    <p:set>
                                      <p:cBhvr>
                                        <p:cTn id="16" dur="1" fill="hold">
                                          <p:stCondLst>
                                            <p:cond delay="0"/>
                                          </p:stCondLst>
                                        </p:cTn>
                                        <p:tgtEl>
                                          <p:spTgt spid="3843"/>
                                        </p:tgtEl>
                                        <p:attrNameLst>
                                          <p:attrName>style.visibility</p:attrName>
                                        </p:attrNameLst>
                                      </p:cBhvr>
                                      <p:to>
                                        <p:strVal val="visible"/>
                                      </p:to>
                                    </p:set>
                                  </p:childTnLst>
                                </p:cTn>
                              </p:par>
                            </p:childTnLst>
                          </p:cTn>
                        </p:par>
                        <p:par>
                          <p:cTn id="17" fill="hold">
                            <p:stCondLst>
                              <p:cond delay="1500"/>
                            </p:stCondLst>
                            <p:childTnLst>
                              <p:par>
                                <p:cTn id="18" presetID="1" presetClass="entr" presetSubtype="0" fill="hold" nodeType="afterEffect">
                                  <p:stCondLst>
                                    <p:cond delay="0"/>
                                  </p:stCondLst>
                                  <p:childTnLst>
                                    <p:set>
                                      <p:cBhvr>
                                        <p:cTn id="19" dur="1" fill="hold">
                                          <p:stCondLst>
                                            <p:cond delay="0"/>
                                          </p:stCondLst>
                                        </p:cTn>
                                        <p:tgtEl>
                                          <p:spTgt spid="3842"/>
                                        </p:tgtEl>
                                        <p:attrNameLst>
                                          <p:attrName>style.visibility</p:attrName>
                                        </p:attrNameLst>
                                      </p:cBhvr>
                                      <p:to>
                                        <p:strVal val="visible"/>
                                      </p:to>
                                    </p:set>
                                  </p:childTnLst>
                                </p:cTn>
                              </p:par>
                            </p:childTnLst>
                          </p:cTn>
                        </p:par>
                        <p:par>
                          <p:cTn id="20" fill="hold">
                            <p:stCondLst>
                              <p:cond delay="1500"/>
                            </p:stCondLst>
                            <p:childTnLst>
                              <p:par>
                                <p:cTn id="21" presetID="1" presetClass="entr" presetSubtype="0" fill="hold" nodeType="afterEffect">
                                  <p:stCondLst>
                                    <p:cond delay="0"/>
                                  </p:stCondLst>
                                  <p:childTnLst>
                                    <p:set>
                                      <p:cBhvr>
                                        <p:cTn id="22" dur="1" fill="hold">
                                          <p:stCondLst>
                                            <p:cond delay="0"/>
                                          </p:stCondLst>
                                        </p:cTn>
                                        <p:tgtEl>
                                          <p:spTgt spid="38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pic>
        <p:nvPicPr>
          <p:cNvPr id="9" name="Online Media 8" title="Thermal Floater Pitch Visuals">
            <a:hlinkClick r:id="" action="ppaction://media"/>
            <a:extLst>
              <a:ext uri="{FF2B5EF4-FFF2-40B4-BE49-F238E27FC236}">
                <a16:creationId xmlns:a16="http://schemas.microsoft.com/office/drawing/2014/main" id="{4D9C0871-C992-66F1-2865-0ACC70CDC638}"/>
              </a:ext>
            </a:extLst>
          </p:cNvPr>
          <p:cNvPicPr>
            <a:picLocks noRot="1" noChangeAspect="1"/>
          </p:cNvPicPr>
          <p:nvPr>
            <a:videoFile r:link="rId1"/>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103614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74"/>
        <p:cNvGrpSpPr/>
        <p:nvPr/>
      </p:nvGrpSpPr>
      <p:grpSpPr>
        <a:xfrm>
          <a:off x="0" y="0"/>
          <a:ext cx="0" cy="0"/>
          <a:chOff x="0" y="0"/>
          <a:chExt cx="0" cy="0"/>
        </a:xfrm>
      </p:grpSpPr>
      <p:sp>
        <p:nvSpPr>
          <p:cNvPr id="8" name="Google Shape;3545;p104">
            <a:extLst>
              <a:ext uri="{FF2B5EF4-FFF2-40B4-BE49-F238E27FC236}">
                <a16:creationId xmlns:a16="http://schemas.microsoft.com/office/drawing/2014/main" id="{F795A1FE-2CB7-99B7-681B-EBE76FAD612B}"/>
              </a:ext>
            </a:extLst>
          </p:cNvPr>
          <p:cNvSpPr/>
          <p:nvPr/>
        </p:nvSpPr>
        <p:spPr>
          <a:xfrm flipH="1">
            <a:off x="5628640" y="1395848"/>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545;p104">
            <a:extLst>
              <a:ext uri="{FF2B5EF4-FFF2-40B4-BE49-F238E27FC236}">
                <a16:creationId xmlns:a16="http://schemas.microsoft.com/office/drawing/2014/main" id="{D1AA922B-FE2D-2EB1-6204-B2ED8C42C604}"/>
              </a:ext>
            </a:extLst>
          </p:cNvPr>
          <p:cNvSpPr/>
          <p:nvPr/>
        </p:nvSpPr>
        <p:spPr>
          <a:xfrm flipH="1">
            <a:off x="5799178" y="1395848"/>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41;p56">
            <a:extLst>
              <a:ext uri="{FF2B5EF4-FFF2-40B4-BE49-F238E27FC236}">
                <a16:creationId xmlns:a16="http://schemas.microsoft.com/office/drawing/2014/main" id="{264B14BB-17B9-2610-E312-729F832DF219}"/>
              </a:ext>
            </a:extLst>
          </p:cNvPr>
          <p:cNvSpPr txBox="1">
            <a:spLocks/>
          </p:cNvSpPr>
          <p:nvPr/>
        </p:nvSpPr>
        <p:spPr>
          <a:xfrm>
            <a:off x="5400110" y="1473326"/>
            <a:ext cx="3202300" cy="2794786"/>
          </a:xfrm>
          <a:prstGeom prst="rect">
            <a:avLst/>
          </a:prstGeom>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17500" algn="just">
              <a:buClr>
                <a:srgbClr val="9FEAFF"/>
              </a:buClr>
              <a:buSzPts val="1400"/>
              <a:buFont typeface="Open Sans"/>
              <a:buChar char="●"/>
            </a:pPr>
            <a:r>
              <a:rPr lang="en-US" dirty="0">
                <a:solidFill>
                  <a:schemeClr val="dk1"/>
                </a:solidFill>
                <a:latin typeface="Space Grotesk" pitchFamily="2" charset="0"/>
                <a:ea typeface="Open Sans"/>
                <a:cs typeface="Space Grotesk" pitchFamily="2" charset="0"/>
                <a:sym typeface="Open Sans"/>
              </a:rPr>
              <a:t>World is still heavily reliant on fossil fuels</a:t>
            </a:r>
          </a:p>
          <a:p>
            <a:pPr marL="457200" indent="-317500" algn="just">
              <a:spcBef>
                <a:spcPts val="1000"/>
              </a:spcBef>
              <a:buClr>
                <a:srgbClr val="9FEAFF"/>
              </a:buClr>
              <a:buSzPts val="1400"/>
              <a:buFont typeface="Arial"/>
              <a:buChar char="●"/>
            </a:pPr>
            <a:r>
              <a:rPr lang="en-US" dirty="0">
                <a:solidFill>
                  <a:schemeClr val="dk1"/>
                </a:solidFill>
                <a:latin typeface="Space Grotesk" pitchFamily="2" charset="0"/>
                <a:ea typeface="Open Sans"/>
                <a:cs typeface="Space Grotesk" pitchFamily="2" charset="0"/>
              </a:rPr>
              <a:t>Limited access to renewable energy in developing and busy countries</a:t>
            </a:r>
          </a:p>
          <a:p>
            <a:pPr marL="457200" indent="-317500" algn="just">
              <a:spcBef>
                <a:spcPts val="1000"/>
              </a:spcBef>
              <a:buClr>
                <a:srgbClr val="9FEAFF"/>
              </a:buClr>
              <a:buSzPts val="1400"/>
              <a:buFont typeface="Arial"/>
              <a:buChar char="●"/>
            </a:pPr>
            <a:r>
              <a:rPr lang="en-US" dirty="0">
                <a:solidFill>
                  <a:schemeClr val="dk1"/>
                </a:solidFill>
                <a:latin typeface="Space Grotesk" pitchFamily="2" charset="0"/>
                <a:ea typeface="Open Sans"/>
                <a:cs typeface="Space Grotesk" pitchFamily="2" charset="0"/>
              </a:rPr>
              <a:t>Limited availability of land for renewable power generation</a:t>
            </a:r>
          </a:p>
          <a:p>
            <a:pPr marL="457200" indent="-317500" algn="just">
              <a:spcBef>
                <a:spcPts val="1000"/>
              </a:spcBef>
              <a:buClr>
                <a:srgbClr val="9FEAFF"/>
              </a:buClr>
              <a:buSzPts val="1400"/>
              <a:buFont typeface="Arial"/>
              <a:buChar char="●"/>
            </a:pPr>
            <a:r>
              <a:rPr lang="en-US" dirty="0">
                <a:solidFill>
                  <a:schemeClr val="dk1"/>
                </a:solidFill>
                <a:latin typeface="Space Grotesk" pitchFamily="2" charset="0"/>
                <a:ea typeface="Open Sans"/>
                <a:cs typeface="Space Grotesk" pitchFamily="2" charset="0"/>
              </a:rPr>
              <a:t>Vast amounts of unused water bodies despite their potential for productive purposes</a:t>
            </a:r>
          </a:p>
        </p:txBody>
      </p:sp>
      <p:grpSp>
        <p:nvGrpSpPr>
          <p:cNvPr id="2" name="Group 1">
            <a:extLst>
              <a:ext uri="{FF2B5EF4-FFF2-40B4-BE49-F238E27FC236}">
                <a16:creationId xmlns:a16="http://schemas.microsoft.com/office/drawing/2014/main" id="{E786F8D7-7BF9-0FCE-0CD3-73347383EF0E}"/>
              </a:ext>
            </a:extLst>
          </p:cNvPr>
          <p:cNvGrpSpPr/>
          <p:nvPr/>
        </p:nvGrpSpPr>
        <p:grpSpPr>
          <a:xfrm>
            <a:off x="635088" y="1549400"/>
            <a:ext cx="4768322" cy="2674516"/>
            <a:chOff x="4022675" y="1523887"/>
            <a:chExt cx="4835700" cy="2712308"/>
          </a:xfrm>
        </p:grpSpPr>
        <p:pic>
          <p:nvPicPr>
            <p:cNvPr id="3" name="Picture 2">
              <a:extLst>
                <a:ext uri="{FF2B5EF4-FFF2-40B4-BE49-F238E27FC236}">
                  <a16:creationId xmlns:a16="http://schemas.microsoft.com/office/drawing/2014/main" id="{38EB687B-DF63-4E9A-1EB7-BA31C443DA43}"/>
                </a:ext>
              </a:extLst>
            </p:cNvPr>
            <p:cNvPicPr>
              <a:picLocks noChangeAspect="1"/>
            </p:cNvPicPr>
            <p:nvPr/>
          </p:nvPicPr>
          <p:blipFill rotWithShape="1">
            <a:blip r:embed="rId3">
              <a:duotone>
                <a:schemeClr val="accent5">
                  <a:shade val="45000"/>
                  <a:satMod val="135000"/>
                </a:schemeClr>
                <a:prstClr val="white"/>
              </a:duotone>
            </a:blip>
            <a:srcRect t="11524" b="2693"/>
            <a:stretch/>
          </p:blipFill>
          <p:spPr>
            <a:xfrm>
              <a:off x="4022675" y="1523887"/>
              <a:ext cx="4835700" cy="2590909"/>
            </a:xfrm>
            <a:prstGeom prst="rect">
              <a:avLst/>
            </a:prstGeom>
          </p:spPr>
        </p:pic>
        <p:sp>
          <p:nvSpPr>
            <p:cNvPr id="4" name="TextBox 3">
              <a:extLst>
                <a:ext uri="{FF2B5EF4-FFF2-40B4-BE49-F238E27FC236}">
                  <a16:creationId xmlns:a16="http://schemas.microsoft.com/office/drawing/2014/main" id="{7EAD8446-52A5-15AA-E5A5-0DBCE5F14ECF}"/>
                </a:ext>
              </a:extLst>
            </p:cNvPr>
            <p:cNvSpPr txBox="1"/>
            <p:nvPr/>
          </p:nvSpPr>
          <p:spPr>
            <a:xfrm>
              <a:off x="5314386" y="3705582"/>
              <a:ext cx="2711636" cy="530613"/>
            </a:xfrm>
            <a:prstGeom prst="rect">
              <a:avLst/>
            </a:prstGeom>
            <a:noFill/>
          </p:spPr>
          <p:txBody>
            <a:bodyPr wrap="square" rtlCol="0">
              <a:spAutoFit/>
            </a:bodyPr>
            <a:lstStyle/>
            <a:p>
              <a:r>
                <a:rPr lang="en-US">
                  <a:solidFill>
                    <a:schemeClr val="tx1"/>
                  </a:solidFill>
                  <a:latin typeface="Oswald" pitchFamily="2" charset="0"/>
                </a:rPr>
                <a:t>PERCENTAGE OF RENEWABLE ENERGY</a:t>
              </a:r>
              <a:br>
                <a:rPr lang="en-US">
                  <a:solidFill>
                    <a:schemeClr val="tx1"/>
                  </a:solidFill>
                  <a:latin typeface="Oswald" pitchFamily="2" charset="0"/>
                </a:rPr>
              </a:br>
              <a:r>
                <a:rPr lang="en-US">
                  <a:solidFill>
                    <a:schemeClr val="tx1"/>
                  </a:solidFill>
                  <a:latin typeface="Oswald" pitchFamily="2" charset="0"/>
                </a:rPr>
                <a:t>FROM EACH COUNTRY IN THE WORLD</a:t>
              </a:r>
              <a:endParaRPr lang="en-SG">
                <a:solidFill>
                  <a:schemeClr val="tx1"/>
                </a:solidFill>
                <a:latin typeface="Oswald" pitchFamily="2" charset="0"/>
              </a:endParaRPr>
            </a:p>
          </p:txBody>
        </p:sp>
      </p:grpSp>
      <p:sp>
        <p:nvSpPr>
          <p:cNvPr id="3527" name="Google Shape;3527;p104"/>
          <p:cNvSpPr txBox="1">
            <a:spLocks noGrp="1"/>
          </p:cNvSpPr>
          <p:nvPr>
            <p:ph type="title"/>
          </p:nvPr>
        </p:nvSpPr>
        <p:spPr>
          <a:xfrm>
            <a:off x="717525" y="552990"/>
            <a:ext cx="7708800" cy="4839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BACKGROUND PROBLEM</a:t>
            </a:r>
            <a:endParaRPr/>
          </a:p>
        </p:txBody>
      </p:sp>
      <p:sp>
        <p:nvSpPr>
          <p:cNvPr id="3545" name="Google Shape;3545;p104"/>
          <p:cNvSpPr/>
          <p:nvPr/>
        </p:nvSpPr>
        <p:spPr>
          <a:xfrm flipH="1">
            <a:off x="5458102" y="1395850"/>
            <a:ext cx="99921" cy="77476"/>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7695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8" presetClass="entr" presetSubtype="3" fill="hold" grpId="0" nodeType="after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strips(upRight)">
                                      <p:cBhvr>
                                        <p:cTn id="11" dur="500"/>
                                        <p:tgtEl>
                                          <p:spTgt spid="7">
                                            <p:txEl>
                                              <p:pRg st="0" end="0"/>
                                            </p:txEl>
                                          </p:spTgt>
                                        </p:tgtEl>
                                      </p:cBhvr>
                                    </p:animEffect>
                                  </p:childTnLst>
                                </p:cTn>
                              </p:par>
                            </p:childTnLst>
                          </p:cTn>
                        </p:par>
                        <p:par>
                          <p:cTn id="12" fill="hold">
                            <p:stCondLst>
                              <p:cond delay="1000"/>
                            </p:stCondLst>
                            <p:childTnLst>
                              <p:par>
                                <p:cTn id="13" presetID="18" presetClass="entr" presetSubtype="3" fill="hold" grpId="0" nodeType="after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animEffect transition="in" filter="strips(upRight)">
                                      <p:cBhvr>
                                        <p:cTn id="15" dur="500"/>
                                        <p:tgtEl>
                                          <p:spTgt spid="7">
                                            <p:txEl>
                                              <p:pRg st="1" end="1"/>
                                            </p:txEl>
                                          </p:spTgt>
                                        </p:tgtEl>
                                      </p:cBhvr>
                                    </p:animEffect>
                                  </p:childTnLst>
                                </p:cTn>
                              </p:par>
                            </p:childTnLst>
                          </p:cTn>
                        </p:par>
                        <p:par>
                          <p:cTn id="16" fill="hold">
                            <p:stCondLst>
                              <p:cond delay="1500"/>
                            </p:stCondLst>
                            <p:childTnLst>
                              <p:par>
                                <p:cTn id="17" presetID="18" presetClass="entr" presetSubtype="3" fill="hold" grpId="0" nodeType="after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Effect transition="in" filter="strips(upRight)">
                                      <p:cBhvr>
                                        <p:cTn id="19" dur="500"/>
                                        <p:tgtEl>
                                          <p:spTgt spid="7">
                                            <p:txEl>
                                              <p:pRg st="2" end="2"/>
                                            </p:txEl>
                                          </p:spTgt>
                                        </p:tgtEl>
                                      </p:cBhvr>
                                    </p:animEffect>
                                  </p:childTnLst>
                                </p:cTn>
                              </p:par>
                            </p:childTnLst>
                          </p:cTn>
                        </p:par>
                        <p:par>
                          <p:cTn id="20" fill="hold">
                            <p:stCondLst>
                              <p:cond delay="2000"/>
                            </p:stCondLst>
                            <p:childTnLst>
                              <p:par>
                                <p:cTn id="21" presetID="18" presetClass="entr" presetSubtype="3" fill="hold" grpId="0" nodeType="afterEffect">
                                  <p:stCondLst>
                                    <p:cond delay="0"/>
                                  </p:stCondLst>
                                  <p:childTnLst>
                                    <p:set>
                                      <p:cBhvr>
                                        <p:cTn id="22" dur="1" fill="hold">
                                          <p:stCondLst>
                                            <p:cond delay="0"/>
                                          </p:stCondLst>
                                        </p:cTn>
                                        <p:tgtEl>
                                          <p:spTgt spid="7">
                                            <p:txEl>
                                              <p:pRg st="3" end="3"/>
                                            </p:txEl>
                                          </p:spTgt>
                                        </p:tgtEl>
                                        <p:attrNameLst>
                                          <p:attrName>style.visibility</p:attrName>
                                        </p:attrNameLst>
                                      </p:cBhvr>
                                      <p:to>
                                        <p:strVal val="visible"/>
                                      </p:to>
                                    </p:set>
                                    <p:animEffect transition="in" filter="strips(upRight)">
                                      <p:cBhvr>
                                        <p:cTn id="23"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27" name="Google Shape;1077;p60">
            <a:extLst>
              <a:ext uri="{FF2B5EF4-FFF2-40B4-BE49-F238E27FC236}">
                <a16:creationId xmlns:a16="http://schemas.microsoft.com/office/drawing/2014/main" id="{5844DFF7-76DF-A454-D562-FB206F4E614B}"/>
              </a:ext>
            </a:extLst>
          </p:cNvPr>
          <p:cNvSpPr txBox="1">
            <a:spLocks noGrp="1"/>
          </p:cNvSpPr>
          <p:nvPr>
            <p:ph type="title"/>
          </p:nvPr>
        </p:nvSpPr>
        <p:spPr>
          <a:xfrm>
            <a:off x="717525" y="774402"/>
            <a:ext cx="3163200" cy="1994198"/>
          </a:xfrm>
          <a:prstGeom prst="rect">
            <a:avLst/>
          </a:prstGeom>
        </p:spPr>
        <p:txBody>
          <a:bodyPr spcFirstLastPara="1" wrap="square" lIns="91425" tIns="91425" rIns="91425" bIns="91425" anchor="ctr" anchorCtr="0">
            <a:noAutofit/>
          </a:bodyPr>
          <a:lstStyle/>
          <a:p>
            <a:pPr algn="l">
              <a:buSzPts val="6000"/>
            </a:pPr>
            <a:r>
              <a:rPr lang="en" sz="6000"/>
              <a:t>THERMAL</a:t>
            </a:r>
            <a:br>
              <a:rPr lang="en" sz="6000"/>
            </a:br>
            <a:r>
              <a:rPr lang="en" sz="6000"/>
              <a:t>FLOATER</a:t>
            </a:r>
            <a:endParaRPr sz="6000" dirty="0"/>
          </a:p>
        </p:txBody>
      </p:sp>
      <p:sp>
        <p:nvSpPr>
          <p:cNvPr id="28" name="Google Shape;1079;p60">
            <a:extLst>
              <a:ext uri="{FF2B5EF4-FFF2-40B4-BE49-F238E27FC236}">
                <a16:creationId xmlns:a16="http://schemas.microsoft.com/office/drawing/2014/main" id="{ECA5B827-7530-3E9B-38D5-701711412075}"/>
              </a:ext>
            </a:extLst>
          </p:cNvPr>
          <p:cNvSpPr/>
          <p:nvPr/>
        </p:nvSpPr>
        <p:spPr>
          <a:xfrm>
            <a:off x="4571999" y="857162"/>
            <a:ext cx="4260047" cy="3702287"/>
          </a:xfrm>
          <a:custGeom>
            <a:avLst/>
            <a:gdLst/>
            <a:ahLst/>
            <a:cxnLst/>
            <a:rect l="l" t="t" r="r" b="b"/>
            <a:pathLst>
              <a:path w="233578" h="185937" extrusionOk="0">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00;p55">
            <a:extLst>
              <a:ext uri="{FF2B5EF4-FFF2-40B4-BE49-F238E27FC236}">
                <a16:creationId xmlns:a16="http://schemas.microsoft.com/office/drawing/2014/main" id="{637F3B8B-BDDC-32E4-AFF3-D963EE3EBD64}"/>
              </a:ext>
            </a:extLst>
          </p:cNvPr>
          <p:cNvSpPr/>
          <p:nvPr/>
        </p:nvSpPr>
        <p:spPr>
          <a:xfrm rot="19513883">
            <a:off x="4896817" y="2281722"/>
            <a:ext cx="3498660" cy="2295942"/>
          </a:xfrm>
          <a:custGeom>
            <a:avLst/>
            <a:gdLst/>
            <a:ahLst/>
            <a:cxnLst/>
            <a:rect l="l" t="t" r="r" b="b"/>
            <a:pathLst>
              <a:path w="151103" h="99159" extrusionOk="0">
                <a:moveTo>
                  <a:pt x="80976" y="0"/>
                </a:moveTo>
                <a:cubicBezTo>
                  <a:pt x="80204" y="0"/>
                  <a:pt x="79434" y="12"/>
                  <a:pt x="78665" y="36"/>
                </a:cubicBezTo>
                <a:cubicBezTo>
                  <a:pt x="73998" y="179"/>
                  <a:pt x="69664" y="929"/>
                  <a:pt x="65295" y="1727"/>
                </a:cubicBezTo>
                <a:cubicBezTo>
                  <a:pt x="60520" y="2156"/>
                  <a:pt x="55722" y="2560"/>
                  <a:pt x="50912" y="2894"/>
                </a:cubicBezTo>
                <a:cubicBezTo>
                  <a:pt x="47459" y="3132"/>
                  <a:pt x="44006" y="3394"/>
                  <a:pt x="40613" y="3799"/>
                </a:cubicBezTo>
                <a:cubicBezTo>
                  <a:pt x="39833" y="3747"/>
                  <a:pt x="39057" y="3709"/>
                  <a:pt x="38304" y="3709"/>
                </a:cubicBezTo>
                <a:cubicBezTo>
                  <a:pt x="36286" y="3709"/>
                  <a:pt x="34441" y="3980"/>
                  <a:pt x="33183" y="4977"/>
                </a:cubicBezTo>
                <a:cubicBezTo>
                  <a:pt x="32433" y="5132"/>
                  <a:pt x="31695" y="5299"/>
                  <a:pt x="30957" y="5477"/>
                </a:cubicBezTo>
                <a:cubicBezTo>
                  <a:pt x="16300" y="9013"/>
                  <a:pt x="6763" y="18491"/>
                  <a:pt x="3406" y="29647"/>
                </a:cubicBezTo>
                <a:cubicBezTo>
                  <a:pt x="1" y="40994"/>
                  <a:pt x="3084" y="54281"/>
                  <a:pt x="9514" y="65723"/>
                </a:cubicBezTo>
                <a:cubicBezTo>
                  <a:pt x="15038" y="75545"/>
                  <a:pt x="24087" y="84308"/>
                  <a:pt x="36303" y="90226"/>
                </a:cubicBezTo>
                <a:cubicBezTo>
                  <a:pt x="49235" y="96492"/>
                  <a:pt x="65296" y="99158"/>
                  <a:pt x="79683" y="99158"/>
                </a:cubicBezTo>
                <a:cubicBezTo>
                  <a:pt x="80303" y="99158"/>
                  <a:pt x="80921" y="99153"/>
                  <a:pt x="81535" y="99144"/>
                </a:cubicBezTo>
                <a:cubicBezTo>
                  <a:pt x="97203" y="98894"/>
                  <a:pt x="111693" y="94834"/>
                  <a:pt x="123826" y="88571"/>
                </a:cubicBezTo>
                <a:cubicBezTo>
                  <a:pt x="135780" y="82415"/>
                  <a:pt x="144757" y="73474"/>
                  <a:pt x="148031" y="62472"/>
                </a:cubicBezTo>
                <a:cubicBezTo>
                  <a:pt x="151103" y="52126"/>
                  <a:pt x="148198" y="40232"/>
                  <a:pt x="142185" y="29826"/>
                </a:cubicBezTo>
                <a:cubicBezTo>
                  <a:pt x="138304" y="23099"/>
                  <a:pt x="132541" y="16872"/>
                  <a:pt x="124993" y="11954"/>
                </a:cubicBezTo>
                <a:cubicBezTo>
                  <a:pt x="116206" y="6227"/>
                  <a:pt x="105562" y="3084"/>
                  <a:pt x="94786" y="1215"/>
                </a:cubicBezTo>
                <a:cubicBezTo>
                  <a:pt x="90180" y="420"/>
                  <a:pt x="85557" y="0"/>
                  <a:pt x="80976" y="0"/>
                </a:cubicBezTo>
                <a:close/>
              </a:path>
            </a:pathLst>
          </a:custGeom>
          <a:solidFill>
            <a:schemeClr val="lt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27;p64">
            <a:extLst>
              <a:ext uri="{FF2B5EF4-FFF2-40B4-BE49-F238E27FC236}">
                <a16:creationId xmlns:a16="http://schemas.microsoft.com/office/drawing/2014/main" id="{40C15484-F10D-4167-0A88-33FB47E83A57}"/>
              </a:ext>
            </a:extLst>
          </p:cNvPr>
          <p:cNvSpPr txBox="1">
            <a:spLocks/>
          </p:cNvSpPr>
          <p:nvPr/>
        </p:nvSpPr>
        <p:spPr>
          <a:xfrm>
            <a:off x="717525" y="2698750"/>
            <a:ext cx="3630300" cy="1866973"/>
          </a:xfrm>
          <a:prstGeom prst="rect">
            <a:avLst/>
          </a:prstGeom>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spcAft>
                <a:spcPts val="1600"/>
              </a:spcAft>
            </a:pPr>
            <a:r>
              <a:rPr lang="en-US">
                <a:solidFill>
                  <a:schemeClr val="dk1"/>
                </a:solidFill>
                <a:latin typeface="Space Grotesk" pitchFamily="2" charset="0"/>
                <a:ea typeface="Open Sans"/>
                <a:cs typeface="Space Grotesk" pitchFamily="2" charset="0"/>
              </a:rPr>
              <a:t>The Thermal Floater is a device that floats on water and efficiently converts the Thermal Heat from the Sun into electrical energy while keeping a small form factor.  It has a modular design and can easily be connected with similar modules to create an array for supplying power for various uses.</a:t>
            </a:r>
          </a:p>
        </p:txBody>
      </p:sp>
      <p:pic>
        <p:nvPicPr>
          <p:cNvPr id="31" name="Picture 30" descr="A picture containing container, box&#10;&#10;Description automatically generated">
            <a:extLst>
              <a:ext uri="{FF2B5EF4-FFF2-40B4-BE49-F238E27FC236}">
                <a16:creationId xmlns:a16="http://schemas.microsoft.com/office/drawing/2014/main" id="{85AC108E-4185-7DE4-42D0-21BE1CD729BD}"/>
              </a:ext>
            </a:extLst>
          </p:cNvPr>
          <p:cNvPicPr>
            <a:picLocks noChangeAspect="1"/>
          </p:cNvPicPr>
          <p:nvPr/>
        </p:nvPicPr>
        <p:blipFill>
          <a:blip r:embed="rId3"/>
          <a:stretch>
            <a:fillRect/>
          </a:stretch>
        </p:blipFill>
        <p:spPr>
          <a:xfrm>
            <a:off x="5109986" y="758861"/>
            <a:ext cx="2909015" cy="3898888"/>
          </a:xfrm>
          <a:prstGeom prst="rect">
            <a:avLst/>
          </a:prstGeom>
        </p:spPr>
      </p:pic>
    </p:spTree>
    <p:extLst>
      <p:ext uri="{BB962C8B-B14F-4D97-AF65-F5344CB8AC3E}">
        <p14:creationId xmlns:p14="http://schemas.microsoft.com/office/powerpoint/2010/main" val="2244452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strips(downLeft)">
                                      <p:cBhvr>
                                        <p:cTn id="7" dur="1000"/>
                                        <p:tgtEl>
                                          <p:spTgt spid="31"/>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30">
                                            <p:txEl>
                                              <p:pRg st="0" end="0"/>
                                            </p:txEl>
                                          </p:spTgt>
                                        </p:tgtEl>
                                        <p:attrNameLst>
                                          <p:attrName>style.visibility</p:attrName>
                                        </p:attrNameLst>
                                      </p:cBhvr>
                                      <p:to>
                                        <p:strVal val="visible"/>
                                      </p:to>
                                    </p:set>
                                    <p:animEffect transition="in" filter="wipe(left)">
                                      <p:cBhvr>
                                        <p:cTn id="11" dur="500"/>
                                        <p:tgtEl>
                                          <p:spTgt spid="30">
                                            <p:txEl>
                                              <p:pRg st="0" end="0"/>
                                            </p:txEl>
                                          </p:spTgt>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wipe(left)">
                                      <p:cBhvr>
                                        <p:cTn id="1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0"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7" name="Title 6">
            <a:extLst>
              <a:ext uri="{FF2B5EF4-FFF2-40B4-BE49-F238E27FC236}">
                <a16:creationId xmlns:a16="http://schemas.microsoft.com/office/drawing/2014/main" id="{AD352092-73E4-AE61-0564-20D5B36FA311}"/>
              </a:ext>
            </a:extLst>
          </p:cNvPr>
          <p:cNvSpPr>
            <a:spLocks noGrp="1"/>
          </p:cNvSpPr>
          <p:nvPr>
            <p:ph type="title" idx="4"/>
          </p:nvPr>
        </p:nvSpPr>
        <p:spPr/>
        <p:txBody>
          <a:bodyPr/>
          <a:lstStyle/>
          <a:p>
            <a:r>
              <a:rPr lang="en-US"/>
              <a:t>RESEARCH AND SIMULATIONS</a:t>
            </a:r>
            <a:endParaRPr lang="en-SG"/>
          </a:p>
        </p:txBody>
      </p:sp>
      <p:pic>
        <p:nvPicPr>
          <p:cNvPr id="10" name="Picture 9" descr="A picture containing text&#10;&#10;Description automatically generated">
            <a:extLst>
              <a:ext uri="{FF2B5EF4-FFF2-40B4-BE49-F238E27FC236}">
                <a16:creationId xmlns:a16="http://schemas.microsoft.com/office/drawing/2014/main" id="{3E53E967-B8B8-29BD-D31D-AB438DCCD56C}"/>
              </a:ext>
            </a:extLst>
          </p:cNvPr>
          <p:cNvPicPr>
            <a:picLocks noChangeAspect="1"/>
          </p:cNvPicPr>
          <p:nvPr/>
        </p:nvPicPr>
        <p:blipFill rotWithShape="1">
          <a:blip r:embed="rId3"/>
          <a:srcRect t="9413" b="6558"/>
          <a:stretch/>
        </p:blipFill>
        <p:spPr>
          <a:xfrm>
            <a:off x="70338" y="786939"/>
            <a:ext cx="9124128" cy="4318327"/>
          </a:xfrm>
          <a:prstGeom prst="rect">
            <a:avLst/>
          </a:prstGeom>
        </p:spPr>
      </p:pic>
    </p:spTree>
    <p:extLst>
      <p:ext uri="{BB962C8B-B14F-4D97-AF65-F5344CB8AC3E}">
        <p14:creationId xmlns:p14="http://schemas.microsoft.com/office/powerpoint/2010/main" val="2145433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strips(downLeft)">
                                      <p:cBhvr>
                                        <p:cTn id="7"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46"/>
        <p:cNvGrpSpPr/>
        <p:nvPr/>
      </p:nvGrpSpPr>
      <p:grpSpPr>
        <a:xfrm>
          <a:off x="0" y="0"/>
          <a:ext cx="0" cy="0"/>
          <a:chOff x="0" y="0"/>
          <a:chExt cx="0" cy="0"/>
        </a:xfrm>
      </p:grpSpPr>
      <p:sp>
        <p:nvSpPr>
          <p:cNvPr id="3675" name="Google Shape;3675;p108"/>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r>
              <a:rPr lang="en" sz="2800"/>
              <a:t>SOCIAL IMPACT</a:t>
            </a:r>
          </a:p>
        </p:txBody>
      </p:sp>
      <p:pic>
        <p:nvPicPr>
          <p:cNvPr id="34" name="Picture 33">
            <a:extLst>
              <a:ext uri="{FF2B5EF4-FFF2-40B4-BE49-F238E27FC236}">
                <a16:creationId xmlns:a16="http://schemas.microsoft.com/office/drawing/2014/main" id="{F408A515-EA0E-82BF-5C23-C1CF5A2E4CCE}"/>
              </a:ext>
            </a:extLst>
          </p:cNvPr>
          <p:cNvPicPr>
            <a:picLocks noChangeAspect="1"/>
          </p:cNvPicPr>
          <p:nvPr/>
        </p:nvPicPr>
        <p:blipFill>
          <a:blip r:embed="rId3"/>
          <a:srcRect/>
          <a:stretch/>
        </p:blipFill>
        <p:spPr>
          <a:xfrm>
            <a:off x="1086908" y="1494323"/>
            <a:ext cx="2136392" cy="3649323"/>
          </a:xfrm>
          <a:prstGeom prst="rect">
            <a:avLst/>
          </a:prstGeom>
        </p:spPr>
      </p:pic>
      <p:pic>
        <p:nvPicPr>
          <p:cNvPr id="35" name="Picture 34">
            <a:extLst>
              <a:ext uri="{FF2B5EF4-FFF2-40B4-BE49-F238E27FC236}">
                <a16:creationId xmlns:a16="http://schemas.microsoft.com/office/drawing/2014/main" id="{4BC551E7-D525-C4AB-A2AC-A683D8D9B2A4}"/>
              </a:ext>
            </a:extLst>
          </p:cNvPr>
          <p:cNvPicPr>
            <a:picLocks noChangeAspect="1"/>
          </p:cNvPicPr>
          <p:nvPr/>
        </p:nvPicPr>
        <p:blipFill>
          <a:blip r:embed="rId4"/>
          <a:srcRect/>
          <a:stretch/>
        </p:blipFill>
        <p:spPr>
          <a:xfrm>
            <a:off x="3441383" y="1568993"/>
            <a:ext cx="2261084" cy="3574507"/>
          </a:xfrm>
          <a:prstGeom prst="rect">
            <a:avLst/>
          </a:prstGeom>
        </p:spPr>
      </p:pic>
      <p:pic>
        <p:nvPicPr>
          <p:cNvPr id="36" name="Picture 35">
            <a:extLst>
              <a:ext uri="{FF2B5EF4-FFF2-40B4-BE49-F238E27FC236}">
                <a16:creationId xmlns:a16="http://schemas.microsoft.com/office/drawing/2014/main" id="{80DC7537-CFF2-C74F-E175-416A6FE72F4D}"/>
              </a:ext>
            </a:extLst>
          </p:cNvPr>
          <p:cNvPicPr>
            <a:picLocks noChangeAspect="1"/>
          </p:cNvPicPr>
          <p:nvPr/>
        </p:nvPicPr>
        <p:blipFill>
          <a:blip r:embed="rId5"/>
          <a:srcRect/>
          <a:stretch/>
        </p:blipFill>
        <p:spPr>
          <a:xfrm>
            <a:off x="5870116" y="1485692"/>
            <a:ext cx="2261084" cy="3657636"/>
          </a:xfrm>
          <a:prstGeom prst="rect">
            <a:avLst/>
          </a:prstGeom>
        </p:spPr>
      </p:pic>
    </p:spTree>
    <p:extLst>
      <p:ext uri="{BB962C8B-B14F-4D97-AF65-F5344CB8AC3E}">
        <p14:creationId xmlns:p14="http://schemas.microsoft.com/office/powerpoint/2010/main" val="403444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5"/>
                                        </p:tgtEl>
                                        <p:attrNameLst>
                                          <p:attrName>style.visibility</p:attrName>
                                        </p:attrNameLst>
                                      </p:cBhvr>
                                      <p:to>
                                        <p:strVal val="visible"/>
                                      </p:to>
                                    </p:set>
                                    <p:anim calcmode="lin" valueType="num">
                                      <p:cBhvr additive="base">
                                        <p:cTn id="13" dur="500" fill="hold"/>
                                        <p:tgtEl>
                                          <p:spTgt spid="35"/>
                                        </p:tgtEl>
                                        <p:attrNameLst>
                                          <p:attrName>ppt_x</p:attrName>
                                        </p:attrNameLst>
                                      </p:cBhvr>
                                      <p:tavLst>
                                        <p:tav tm="0">
                                          <p:val>
                                            <p:strVal val="#ppt_x"/>
                                          </p:val>
                                        </p:tav>
                                        <p:tav tm="100000">
                                          <p:val>
                                            <p:strVal val="#ppt_x"/>
                                          </p:val>
                                        </p:tav>
                                      </p:tavLst>
                                    </p:anim>
                                    <p:anim calcmode="lin" valueType="num">
                                      <p:cBhvr additive="base">
                                        <p:cTn id="1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additive="base">
                                        <p:cTn id="19" dur="500" fill="hold"/>
                                        <p:tgtEl>
                                          <p:spTgt spid="36"/>
                                        </p:tgtEl>
                                        <p:attrNameLst>
                                          <p:attrName>ppt_x</p:attrName>
                                        </p:attrNameLst>
                                      </p:cBhvr>
                                      <p:tavLst>
                                        <p:tav tm="0">
                                          <p:val>
                                            <p:strVal val="#ppt_x"/>
                                          </p:val>
                                        </p:tav>
                                        <p:tav tm="100000">
                                          <p:val>
                                            <p:strVal val="#ppt_x"/>
                                          </p:val>
                                        </p:tav>
                                      </p:tavLst>
                                    </p:anim>
                                    <p:anim calcmode="lin" valueType="num">
                                      <p:cBhvr additive="base">
                                        <p:cTn id="2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2"/>
        <p:cNvGrpSpPr/>
        <p:nvPr/>
      </p:nvGrpSpPr>
      <p:grpSpPr>
        <a:xfrm>
          <a:off x="0" y="0"/>
          <a:ext cx="0" cy="0"/>
          <a:chOff x="0" y="0"/>
          <a:chExt cx="0" cy="0"/>
        </a:xfrm>
      </p:grpSpPr>
      <p:sp>
        <p:nvSpPr>
          <p:cNvPr id="1483" name="Google Shape;1483;p70"/>
          <p:cNvSpPr txBox="1">
            <a:spLocks noGrp="1"/>
          </p:cNvSpPr>
          <p:nvPr>
            <p:ph type="title"/>
          </p:nvPr>
        </p:nvSpPr>
        <p:spPr>
          <a:xfrm>
            <a:off x="720000" y="3035400"/>
            <a:ext cx="2246400" cy="4617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TAM</a:t>
            </a:r>
            <a:endParaRPr/>
          </a:p>
        </p:txBody>
      </p:sp>
      <p:sp>
        <p:nvSpPr>
          <p:cNvPr id="1484" name="Google Shape;1484;p70"/>
          <p:cNvSpPr txBox="1">
            <a:spLocks noGrp="1"/>
          </p:cNvSpPr>
          <p:nvPr>
            <p:ph type="subTitle" idx="1"/>
          </p:nvPr>
        </p:nvSpPr>
        <p:spPr>
          <a:xfrm>
            <a:off x="720000" y="3543075"/>
            <a:ext cx="2246400" cy="615600"/>
          </a:xfrm>
          <a:prstGeom prst="rect">
            <a:avLst/>
          </a:prstGeom>
        </p:spPr>
        <p:txBody>
          <a:bodyPr spcFirstLastPara="1" wrap="square" lIns="90000" tIns="91425" rIns="90000" bIns="91425" anchor="t" anchorCtr="0">
            <a:noAutofit/>
          </a:bodyPr>
          <a:lstStyle/>
          <a:p>
            <a:pPr marL="0" indent="0">
              <a:buSzPts val="1100"/>
              <a:buFont typeface="Arial"/>
            </a:pPr>
            <a:r>
              <a:rPr lang="en-US">
                <a:latin typeface="Space Grotesk"/>
                <a:cs typeface="Space Grotesk"/>
              </a:rPr>
              <a:t>TAM for renewable energy at global scale.</a:t>
            </a:r>
          </a:p>
        </p:txBody>
      </p:sp>
      <p:sp>
        <p:nvSpPr>
          <p:cNvPr id="1485" name="Google Shape;1485;p70"/>
          <p:cNvSpPr txBox="1">
            <a:spLocks noGrp="1"/>
          </p:cNvSpPr>
          <p:nvPr>
            <p:ph type="title" idx="2"/>
          </p:nvPr>
        </p:nvSpPr>
        <p:spPr>
          <a:xfrm>
            <a:off x="3448800" y="3035400"/>
            <a:ext cx="2246400" cy="4617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SAM</a:t>
            </a:r>
          </a:p>
        </p:txBody>
      </p:sp>
      <p:sp>
        <p:nvSpPr>
          <p:cNvPr id="1486" name="Google Shape;1486;p70"/>
          <p:cNvSpPr txBox="1">
            <a:spLocks noGrp="1"/>
          </p:cNvSpPr>
          <p:nvPr>
            <p:ph type="subTitle" idx="3"/>
          </p:nvPr>
        </p:nvSpPr>
        <p:spPr>
          <a:xfrm>
            <a:off x="3364868" y="3543075"/>
            <a:ext cx="2411166" cy="615600"/>
          </a:xfrm>
          <a:prstGeom prst="rect">
            <a:avLst/>
          </a:prstGeom>
        </p:spPr>
        <p:txBody>
          <a:bodyPr spcFirstLastPara="1" wrap="square" lIns="90000" tIns="91425" rIns="90000" bIns="91425" anchor="t" anchorCtr="0">
            <a:noAutofit/>
          </a:bodyPr>
          <a:lstStyle/>
          <a:p>
            <a:pPr marL="0" indent="0">
              <a:buSzPts val="1100"/>
            </a:pPr>
            <a:r>
              <a:rPr lang="en-US">
                <a:latin typeface="Space Grotesk"/>
                <a:cs typeface="Space Grotesk"/>
              </a:rPr>
              <a:t>Market size for renewable energy pertaining to water / oceans</a:t>
            </a:r>
          </a:p>
        </p:txBody>
      </p:sp>
      <p:sp>
        <p:nvSpPr>
          <p:cNvPr id="1487" name="Google Shape;1487;p70"/>
          <p:cNvSpPr txBox="1">
            <a:spLocks noGrp="1"/>
          </p:cNvSpPr>
          <p:nvPr>
            <p:ph type="title" idx="4"/>
          </p:nvPr>
        </p:nvSpPr>
        <p:spPr>
          <a:xfrm>
            <a:off x="6177595" y="3035400"/>
            <a:ext cx="2246400" cy="4617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Clr>
                <a:schemeClr val="dk1"/>
              </a:buClr>
              <a:buSzPts val="1100"/>
              <a:buFont typeface="Arial"/>
              <a:buNone/>
            </a:pPr>
            <a:r>
              <a:rPr lang="en-US"/>
              <a:t>SOM</a:t>
            </a:r>
          </a:p>
        </p:txBody>
      </p:sp>
      <p:sp>
        <p:nvSpPr>
          <p:cNvPr id="1488" name="Google Shape;1488;p70"/>
          <p:cNvSpPr txBox="1">
            <a:spLocks noGrp="1"/>
          </p:cNvSpPr>
          <p:nvPr>
            <p:ph type="subTitle" idx="5"/>
          </p:nvPr>
        </p:nvSpPr>
        <p:spPr>
          <a:xfrm>
            <a:off x="6177595" y="3543075"/>
            <a:ext cx="2246400" cy="6156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Clr>
                <a:schemeClr val="dk1"/>
              </a:buClr>
              <a:buSzPts val="1100"/>
              <a:buFont typeface="Arial"/>
              <a:buNone/>
            </a:pPr>
            <a:r>
              <a:rPr lang="en-US">
                <a:latin typeface="Space Grotesk" pitchFamily="2" charset="0"/>
                <a:cs typeface="Space Grotesk" pitchFamily="2" charset="0"/>
              </a:rPr>
              <a:t>Obtainable market size for floating renewable energy devices</a:t>
            </a:r>
          </a:p>
        </p:txBody>
      </p:sp>
      <p:sp>
        <p:nvSpPr>
          <p:cNvPr id="1489" name="Google Shape;1489;p70"/>
          <p:cNvSpPr txBox="1">
            <a:spLocks noGrp="1"/>
          </p:cNvSpPr>
          <p:nvPr>
            <p:ph type="title" idx="7"/>
          </p:nvPr>
        </p:nvSpPr>
        <p:spPr>
          <a:xfrm>
            <a:off x="1267533" y="1962150"/>
            <a:ext cx="1123200" cy="554100"/>
          </a:xfrm>
          <a:prstGeom prst="rect">
            <a:avLst/>
          </a:prstGeom>
        </p:spPr>
        <p:txBody>
          <a:bodyPr spcFirstLastPara="1" wrap="square" lIns="90000" tIns="91425" rIns="90000" bIns="91425" anchor="ctr" anchorCtr="0">
            <a:noAutofit/>
          </a:bodyPr>
          <a:lstStyle/>
          <a:p>
            <a:pPr marL="0" lvl="0" indent="0" algn="ctr" rtl="0">
              <a:spcBef>
                <a:spcPts val="0"/>
              </a:spcBef>
              <a:spcAft>
                <a:spcPts val="0"/>
              </a:spcAft>
              <a:buNone/>
            </a:pPr>
            <a:r>
              <a:rPr lang="en"/>
              <a:t>$ 1030 bn</a:t>
            </a:r>
            <a:endParaRPr/>
          </a:p>
        </p:txBody>
      </p:sp>
      <p:sp>
        <p:nvSpPr>
          <p:cNvPr id="1490" name="Google Shape;1490;p70"/>
          <p:cNvSpPr txBox="1">
            <a:spLocks noGrp="1"/>
          </p:cNvSpPr>
          <p:nvPr>
            <p:ph type="title" idx="8"/>
          </p:nvPr>
        </p:nvSpPr>
        <p:spPr>
          <a:xfrm>
            <a:off x="4010400" y="1962150"/>
            <a:ext cx="1123200" cy="554100"/>
          </a:xfrm>
          <a:prstGeom prst="rect">
            <a:avLst/>
          </a:prstGeom>
        </p:spPr>
        <p:txBody>
          <a:bodyPr spcFirstLastPara="1" wrap="square" lIns="90000" tIns="91425" rIns="90000" bIns="91425" anchor="ctr" anchorCtr="0">
            <a:noAutofit/>
          </a:bodyPr>
          <a:lstStyle/>
          <a:p>
            <a:pPr marL="0" lvl="0" indent="0" algn="ctr" rtl="0">
              <a:spcBef>
                <a:spcPts val="0"/>
              </a:spcBef>
              <a:spcAft>
                <a:spcPts val="0"/>
              </a:spcAft>
              <a:buNone/>
            </a:pPr>
            <a:r>
              <a:rPr lang="en"/>
              <a:t>$ 294 bn</a:t>
            </a:r>
            <a:endParaRPr/>
          </a:p>
        </p:txBody>
      </p:sp>
      <p:sp>
        <p:nvSpPr>
          <p:cNvPr id="1491" name="Google Shape;1491;p70"/>
          <p:cNvSpPr txBox="1">
            <a:spLocks noGrp="1"/>
          </p:cNvSpPr>
          <p:nvPr>
            <p:ph type="title" idx="9"/>
          </p:nvPr>
        </p:nvSpPr>
        <p:spPr>
          <a:xfrm>
            <a:off x="6739195" y="1962150"/>
            <a:ext cx="1123200" cy="554100"/>
          </a:xfrm>
          <a:prstGeom prst="rect">
            <a:avLst/>
          </a:prstGeom>
        </p:spPr>
        <p:txBody>
          <a:bodyPr spcFirstLastPara="1" wrap="square" lIns="90000" tIns="91425" rIns="90000" bIns="91425" anchor="ctr" anchorCtr="0">
            <a:noAutofit/>
          </a:bodyPr>
          <a:lstStyle/>
          <a:p>
            <a:pPr marL="0" lvl="0" indent="0" algn="ctr" rtl="0">
              <a:spcBef>
                <a:spcPts val="0"/>
              </a:spcBef>
              <a:spcAft>
                <a:spcPts val="0"/>
              </a:spcAft>
              <a:buNone/>
            </a:pPr>
            <a:r>
              <a:rPr lang="en" dirty="0"/>
              <a:t>$ 51 bn</a:t>
            </a:r>
            <a:endParaRPr dirty="0"/>
          </a:p>
        </p:txBody>
      </p:sp>
      <p:sp>
        <p:nvSpPr>
          <p:cNvPr id="1492" name="Google Shape;1492;p70"/>
          <p:cNvSpPr txBox="1">
            <a:spLocks noGrp="1"/>
          </p:cNvSpPr>
          <p:nvPr>
            <p:ph type="title" idx="6"/>
          </p:nvPr>
        </p:nvSpPr>
        <p:spPr>
          <a:xfrm>
            <a:off x="720000" y="554400"/>
            <a:ext cx="7704000" cy="5724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MARKET SIZE</a:t>
            </a:r>
            <a:endParaRPr/>
          </a:p>
        </p:txBody>
      </p:sp>
      <p:sp>
        <p:nvSpPr>
          <p:cNvPr id="1494" name="Google Shape;1494;p70"/>
          <p:cNvSpPr/>
          <p:nvPr/>
        </p:nvSpPr>
        <p:spPr>
          <a:xfrm>
            <a:off x="1084608" y="1498264"/>
            <a:ext cx="1491161" cy="1491161"/>
          </a:xfrm>
          <a:prstGeom prst="donut">
            <a:avLst>
              <a:gd name="adj" fmla="val 1779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0"/>
          <p:cNvSpPr/>
          <p:nvPr/>
        </p:nvSpPr>
        <p:spPr>
          <a:xfrm>
            <a:off x="3852300" y="1519800"/>
            <a:ext cx="1439400" cy="1438800"/>
          </a:xfrm>
          <a:prstGeom prst="donut">
            <a:avLst>
              <a:gd name="adj" fmla="val 1891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0"/>
          <p:cNvSpPr/>
          <p:nvPr/>
        </p:nvSpPr>
        <p:spPr>
          <a:xfrm flipH="1">
            <a:off x="3851700" y="1519200"/>
            <a:ext cx="1440600" cy="1440000"/>
          </a:xfrm>
          <a:prstGeom prst="blockArc">
            <a:avLst>
              <a:gd name="adj1" fmla="val 9406994"/>
              <a:gd name="adj2" fmla="val 16197101"/>
              <a:gd name="adj3" fmla="val 1891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0"/>
          <p:cNvSpPr/>
          <p:nvPr/>
        </p:nvSpPr>
        <p:spPr>
          <a:xfrm>
            <a:off x="6581095" y="1519800"/>
            <a:ext cx="1439400" cy="1438800"/>
          </a:xfrm>
          <a:prstGeom prst="donut">
            <a:avLst>
              <a:gd name="adj" fmla="val 1891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0"/>
          <p:cNvSpPr/>
          <p:nvPr/>
        </p:nvSpPr>
        <p:spPr>
          <a:xfrm flipH="1">
            <a:off x="6580495" y="1519200"/>
            <a:ext cx="1440600" cy="1440000"/>
          </a:xfrm>
          <a:prstGeom prst="blockArc">
            <a:avLst>
              <a:gd name="adj1" fmla="val 14176670"/>
              <a:gd name="adj2" fmla="val 16197101"/>
              <a:gd name="adj3" fmla="val 1891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US"/>
          </a:p>
        </p:txBody>
      </p:sp>
      <p:sp>
        <p:nvSpPr>
          <p:cNvPr id="1502" name="Google Shape;1502;p70"/>
          <p:cNvSpPr/>
          <p:nvPr/>
        </p:nvSpPr>
        <p:spPr>
          <a:xfrm flipH="1">
            <a:off x="1812010" y="3497111"/>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0"/>
          <p:cNvSpPr/>
          <p:nvPr/>
        </p:nvSpPr>
        <p:spPr>
          <a:xfrm flipH="1">
            <a:off x="1916244" y="3497111"/>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0"/>
          <p:cNvSpPr/>
          <p:nvPr/>
        </p:nvSpPr>
        <p:spPr>
          <a:xfrm flipH="1">
            <a:off x="1710873" y="3497111"/>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0"/>
          <p:cNvSpPr/>
          <p:nvPr/>
        </p:nvSpPr>
        <p:spPr>
          <a:xfrm flipH="1">
            <a:off x="4540810" y="3497111"/>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0"/>
          <p:cNvSpPr/>
          <p:nvPr/>
        </p:nvSpPr>
        <p:spPr>
          <a:xfrm flipH="1">
            <a:off x="4645044" y="3497111"/>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0"/>
          <p:cNvSpPr/>
          <p:nvPr/>
        </p:nvSpPr>
        <p:spPr>
          <a:xfrm flipH="1">
            <a:off x="4439673" y="3497111"/>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0"/>
          <p:cNvSpPr/>
          <p:nvPr/>
        </p:nvSpPr>
        <p:spPr>
          <a:xfrm flipH="1">
            <a:off x="7269605" y="3497111"/>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0"/>
          <p:cNvSpPr/>
          <p:nvPr/>
        </p:nvSpPr>
        <p:spPr>
          <a:xfrm flipH="1">
            <a:off x="7373840" y="3497111"/>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0"/>
          <p:cNvSpPr/>
          <p:nvPr/>
        </p:nvSpPr>
        <p:spPr>
          <a:xfrm flipH="1">
            <a:off x="7168468" y="3497111"/>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494"/>
                                        </p:tgtEl>
                                        <p:attrNameLst>
                                          <p:attrName>style.visibility</p:attrName>
                                        </p:attrNameLst>
                                      </p:cBhvr>
                                      <p:to>
                                        <p:strVal val="visible"/>
                                      </p:to>
                                    </p:set>
                                    <p:animEffect transition="in" filter="wheel(1)">
                                      <p:cBhvr>
                                        <p:cTn id="7" dur="1250"/>
                                        <p:tgtEl>
                                          <p:spTgt spid="1494"/>
                                        </p:tgtEl>
                                      </p:cBhvr>
                                    </p:animEffect>
                                  </p:childTnLst>
                                </p:cTn>
                              </p:par>
                            </p:childTnLst>
                          </p:cTn>
                        </p:par>
                        <p:par>
                          <p:cTn id="8" fill="hold">
                            <p:stCondLst>
                              <p:cond delay="1250"/>
                            </p:stCondLst>
                            <p:childTnLst>
                              <p:par>
                                <p:cTn id="9" presetID="22" presetClass="entr" presetSubtype="8" fill="hold" grpId="0" nodeType="afterEffect">
                                  <p:stCondLst>
                                    <p:cond delay="0"/>
                                  </p:stCondLst>
                                  <p:childTnLst>
                                    <p:set>
                                      <p:cBhvr>
                                        <p:cTn id="10" dur="1" fill="hold">
                                          <p:stCondLst>
                                            <p:cond delay="0"/>
                                          </p:stCondLst>
                                        </p:cTn>
                                        <p:tgtEl>
                                          <p:spTgt spid="1489"/>
                                        </p:tgtEl>
                                        <p:attrNameLst>
                                          <p:attrName>style.visibility</p:attrName>
                                        </p:attrNameLst>
                                      </p:cBhvr>
                                      <p:to>
                                        <p:strVal val="visible"/>
                                      </p:to>
                                    </p:set>
                                    <p:animEffect transition="in" filter="wipe(left)">
                                      <p:cBhvr>
                                        <p:cTn id="11" dur="500"/>
                                        <p:tgtEl>
                                          <p:spTgt spid="1489"/>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1497"/>
                                        </p:tgtEl>
                                        <p:attrNameLst>
                                          <p:attrName>style.visibility</p:attrName>
                                        </p:attrNameLst>
                                      </p:cBhvr>
                                      <p:to>
                                        <p:strVal val="visible"/>
                                      </p:to>
                                    </p:set>
                                    <p:animEffect transition="in" filter="wheel(1)">
                                      <p:cBhvr>
                                        <p:cTn id="16" dur="1250"/>
                                        <p:tgtEl>
                                          <p:spTgt spid="1497"/>
                                        </p:tgtEl>
                                      </p:cBhvr>
                                    </p:animEffect>
                                  </p:childTnLst>
                                </p:cTn>
                              </p:par>
                              <p:par>
                                <p:cTn id="17" presetID="22" presetClass="entr" presetSubtype="1" fill="hold" grpId="0" nodeType="withEffect">
                                  <p:stCondLst>
                                    <p:cond delay="300"/>
                                  </p:stCondLst>
                                  <p:childTnLst>
                                    <p:set>
                                      <p:cBhvr>
                                        <p:cTn id="18" dur="1" fill="hold">
                                          <p:stCondLst>
                                            <p:cond delay="0"/>
                                          </p:stCondLst>
                                        </p:cTn>
                                        <p:tgtEl>
                                          <p:spTgt spid="1498"/>
                                        </p:tgtEl>
                                        <p:attrNameLst>
                                          <p:attrName>style.visibility</p:attrName>
                                        </p:attrNameLst>
                                      </p:cBhvr>
                                      <p:to>
                                        <p:strVal val="visible"/>
                                      </p:to>
                                    </p:set>
                                    <p:animEffect transition="in" filter="wipe(up)">
                                      <p:cBhvr>
                                        <p:cTn id="19" dur="500"/>
                                        <p:tgtEl>
                                          <p:spTgt spid="1498"/>
                                        </p:tgtEl>
                                      </p:cBhvr>
                                    </p:animEffect>
                                  </p:childTnLst>
                                </p:cTn>
                              </p:par>
                            </p:childTnLst>
                          </p:cTn>
                        </p:par>
                        <p:par>
                          <p:cTn id="20" fill="hold">
                            <p:stCondLst>
                              <p:cond delay="1250"/>
                            </p:stCondLst>
                            <p:childTnLst>
                              <p:par>
                                <p:cTn id="21" presetID="22" presetClass="entr" presetSubtype="8" fill="hold" grpId="0" nodeType="afterEffect">
                                  <p:stCondLst>
                                    <p:cond delay="0"/>
                                  </p:stCondLst>
                                  <p:childTnLst>
                                    <p:set>
                                      <p:cBhvr>
                                        <p:cTn id="22" dur="1" fill="hold">
                                          <p:stCondLst>
                                            <p:cond delay="0"/>
                                          </p:stCondLst>
                                        </p:cTn>
                                        <p:tgtEl>
                                          <p:spTgt spid="1490"/>
                                        </p:tgtEl>
                                        <p:attrNameLst>
                                          <p:attrName>style.visibility</p:attrName>
                                        </p:attrNameLst>
                                      </p:cBhvr>
                                      <p:to>
                                        <p:strVal val="visible"/>
                                      </p:to>
                                    </p:set>
                                    <p:animEffect transition="in" filter="wipe(left)">
                                      <p:cBhvr>
                                        <p:cTn id="23" dur="500"/>
                                        <p:tgtEl>
                                          <p:spTgt spid="1490"/>
                                        </p:tgtEl>
                                      </p:cBhvr>
                                    </p:animEffect>
                                  </p:childTnLst>
                                </p:cTn>
                              </p:par>
                            </p:childTnLst>
                          </p:cTn>
                        </p:par>
                      </p:childTnLst>
                    </p:cTn>
                  </p:par>
                  <p:par>
                    <p:cTn id="24" fill="hold">
                      <p:stCondLst>
                        <p:cond delay="indefinite"/>
                      </p:stCondLst>
                      <p:childTnLst>
                        <p:par>
                          <p:cTn id="25" fill="hold">
                            <p:stCondLst>
                              <p:cond delay="0"/>
                            </p:stCondLst>
                            <p:childTnLst>
                              <p:par>
                                <p:cTn id="26" presetID="21" presetClass="entr" presetSubtype="1" fill="hold" grpId="0" nodeType="clickEffect">
                                  <p:stCondLst>
                                    <p:cond delay="0"/>
                                  </p:stCondLst>
                                  <p:childTnLst>
                                    <p:set>
                                      <p:cBhvr>
                                        <p:cTn id="27" dur="1" fill="hold">
                                          <p:stCondLst>
                                            <p:cond delay="0"/>
                                          </p:stCondLst>
                                        </p:cTn>
                                        <p:tgtEl>
                                          <p:spTgt spid="1500"/>
                                        </p:tgtEl>
                                        <p:attrNameLst>
                                          <p:attrName>style.visibility</p:attrName>
                                        </p:attrNameLst>
                                      </p:cBhvr>
                                      <p:to>
                                        <p:strVal val="visible"/>
                                      </p:to>
                                    </p:set>
                                    <p:animEffect transition="in" filter="wheel(1)">
                                      <p:cBhvr>
                                        <p:cTn id="28" dur="1250"/>
                                        <p:tgtEl>
                                          <p:spTgt spid="1500"/>
                                        </p:tgtEl>
                                      </p:cBhvr>
                                    </p:animEffect>
                                  </p:childTnLst>
                                </p:cTn>
                              </p:par>
                              <p:par>
                                <p:cTn id="29" presetID="22" presetClass="entr" presetSubtype="8" fill="hold" grpId="0" nodeType="withEffect">
                                  <p:stCondLst>
                                    <p:cond delay="300"/>
                                  </p:stCondLst>
                                  <p:childTnLst>
                                    <p:set>
                                      <p:cBhvr>
                                        <p:cTn id="30" dur="1" fill="hold">
                                          <p:stCondLst>
                                            <p:cond delay="0"/>
                                          </p:stCondLst>
                                        </p:cTn>
                                        <p:tgtEl>
                                          <p:spTgt spid="1501"/>
                                        </p:tgtEl>
                                        <p:attrNameLst>
                                          <p:attrName>style.visibility</p:attrName>
                                        </p:attrNameLst>
                                      </p:cBhvr>
                                      <p:to>
                                        <p:strVal val="visible"/>
                                      </p:to>
                                    </p:set>
                                    <p:animEffect transition="in" filter="wipe(left)">
                                      <p:cBhvr>
                                        <p:cTn id="31" dur="500"/>
                                        <p:tgtEl>
                                          <p:spTgt spid="1501"/>
                                        </p:tgtEl>
                                      </p:cBhvr>
                                    </p:animEffect>
                                  </p:childTnLst>
                                </p:cTn>
                              </p:par>
                            </p:childTnLst>
                          </p:cTn>
                        </p:par>
                        <p:par>
                          <p:cTn id="32" fill="hold">
                            <p:stCondLst>
                              <p:cond delay="1250"/>
                            </p:stCondLst>
                            <p:childTnLst>
                              <p:par>
                                <p:cTn id="33" presetID="22" presetClass="entr" presetSubtype="8" fill="hold" grpId="0" nodeType="afterEffect">
                                  <p:stCondLst>
                                    <p:cond delay="0"/>
                                  </p:stCondLst>
                                  <p:childTnLst>
                                    <p:set>
                                      <p:cBhvr>
                                        <p:cTn id="34" dur="1" fill="hold">
                                          <p:stCondLst>
                                            <p:cond delay="0"/>
                                          </p:stCondLst>
                                        </p:cTn>
                                        <p:tgtEl>
                                          <p:spTgt spid="1491"/>
                                        </p:tgtEl>
                                        <p:attrNameLst>
                                          <p:attrName>style.visibility</p:attrName>
                                        </p:attrNameLst>
                                      </p:cBhvr>
                                      <p:to>
                                        <p:strVal val="visible"/>
                                      </p:to>
                                    </p:set>
                                    <p:animEffect transition="in" filter="wipe(left)">
                                      <p:cBhvr>
                                        <p:cTn id="35" dur="500"/>
                                        <p:tgtEl>
                                          <p:spTgt spid="14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9" grpId="0"/>
      <p:bldP spid="1490" grpId="0"/>
      <p:bldP spid="1491" grpId="0"/>
      <p:bldP spid="1494" grpId="0" animBg="1"/>
      <p:bldP spid="1497" grpId="0" animBg="1"/>
      <p:bldP spid="1498" grpId="0" animBg="1"/>
      <p:bldP spid="1500" grpId="0" animBg="1"/>
      <p:bldP spid="150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580" name="Google Shape;474;p29">
            <a:extLst>
              <a:ext uri="{FF2B5EF4-FFF2-40B4-BE49-F238E27FC236}">
                <a16:creationId xmlns:a16="http://schemas.microsoft.com/office/drawing/2014/main" id="{C46B445C-23D1-52B3-4738-D010A8D17A9D}"/>
              </a:ext>
            </a:extLst>
          </p:cNvPr>
          <p:cNvSpPr/>
          <p:nvPr/>
        </p:nvSpPr>
        <p:spPr>
          <a:xfrm>
            <a:off x="2135099" y="2496399"/>
            <a:ext cx="1597280" cy="1478545"/>
          </a:xfrm>
          <a:prstGeom prst="roundRect">
            <a:avLst>
              <a:gd name="adj" fmla="val 10124"/>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474;p29">
            <a:extLst>
              <a:ext uri="{FF2B5EF4-FFF2-40B4-BE49-F238E27FC236}">
                <a16:creationId xmlns:a16="http://schemas.microsoft.com/office/drawing/2014/main" id="{1DAA520D-B12A-FECC-2509-C6D5C3F6BF79}"/>
              </a:ext>
            </a:extLst>
          </p:cNvPr>
          <p:cNvSpPr/>
          <p:nvPr/>
        </p:nvSpPr>
        <p:spPr>
          <a:xfrm>
            <a:off x="5412778" y="2480912"/>
            <a:ext cx="1597280" cy="1494033"/>
          </a:xfrm>
          <a:prstGeom prst="roundRect">
            <a:avLst>
              <a:gd name="adj" fmla="val 10124"/>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5"/>
          <p:cNvSpPr txBox="1">
            <a:spLocks noGrp="1"/>
          </p:cNvSpPr>
          <p:nvPr>
            <p:ph type="title"/>
          </p:nvPr>
        </p:nvSpPr>
        <p:spPr>
          <a:xfrm>
            <a:off x="720000" y="219120"/>
            <a:ext cx="7704000" cy="5724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BUSINESS CANVAS</a:t>
            </a:r>
            <a:endParaRPr/>
          </a:p>
        </p:txBody>
      </p:sp>
      <p:sp>
        <p:nvSpPr>
          <p:cNvPr id="10" name="Google Shape;474;p29">
            <a:extLst>
              <a:ext uri="{FF2B5EF4-FFF2-40B4-BE49-F238E27FC236}">
                <a16:creationId xmlns:a16="http://schemas.microsoft.com/office/drawing/2014/main" id="{CD3ED994-2C02-EB04-C943-B8ED40D38462}"/>
              </a:ext>
            </a:extLst>
          </p:cNvPr>
          <p:cNvSpPr/>
          <p:nvPr/>
        </p:nvSpPr>
        <p:spPr>
          <a:xfrm>
            <a:off x="3771258" y="4037657"/>
            <a:ext cx="4879079" cy="935664"/>
          </a:xfrm>
          <a:prstGeom prst="roundRect">
            <a:avLst>
              <a:gd name="adj" fmla="val 10124"/>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74;p29">
            <a:extLst>
              <a:ext uri="{FF2B5EF4-FFF2-40B4-BE49-F238E27FC236}">
                <a16:creationId xmlns:a16="http://schemas.microsoft.com/office/drawing/2014/main" id="{A7D76DAF-939B-15CA-799E-2C4B924EB5D0}"/>
              </a:ext>
            </a:extLst>
          </p:cNvPr>
          <p:cNvSpPr/>
          <p:nvPr/>
        </p:nvSpPr>
        <p:spPr>
          <a:xfrm>
            <a:off x="490699" y="4030881"/>
            <a:ext cx="3237015" cy="942439"/>
          </a:xfrm>
          <a:prstGeom prst="roundRect">
            <a:avLst>
              <a:gd name="adj" fmla="val 10124"/>
            </a:avLst>
          </a:prstGeom>
          <a:solidFill>
            <a:srgbClr val="9FE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74;p29">
            <a:extLst>
              <a:ext uri="{FF2B5EF4-FFF2-40B4-BE49-F238E27FC236}">
                <a16:creationId xmlns:a16="http://schemas.microsoft.com/office/drawing/2014/main" id="{C06A9A3A-9300-E40B-0B75-62CEDB0F8DE1}"/>
              </a:ext>
            </a:extLst>
          </p:cNvPr>
          <p:cNvSpPr/>
          <p:nvPr/>
        </p:nvSpPr>
        <p:spPr>
          <a:xfrm>
            <a:off x="7048937" y="816663"/>
            <a:ext cx="1601400" cy="3159877"/>
          </a:xfrm>
          <a:prstGeom prst="roundRect">
            <a:avLst>
              <a:gd name="adj" fmla="val 10124"/>
            </a:avLst>
          </a:pr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0B4E5"/>
              </a:solidFill>
            </a:endParaRPr>
          </a:p>
        </p:txBody>
      </p:sp>
      <p:sp>
        <p:nvSpPr>
          <p:cNvPr id="14" name="Google Shape;474;p29">
            <a:extLst>
              <a:ext uri="{FF2B5EF4-FFF2-40B4-BE49-F238E27FC236}">
                <a16:creationId xmlns:a16="http://schemas.microsoft.com/office/drawing/2014/main" id="{CEEAE137-FE41-B286-3BEB-6BD997AAF972}"/>
              </a:ext>
            </a:extLst>
          </p:cNvPr>
          <p:cNvSpPr/>
          <p:nvPr/>
        </p:nvSpPr>
        <p:spPr>
          <a:xfrm>
            <a:off x="5412778" y="813410"/>
            <a:ext cx="1597280" cy="1470324"/>
          </a:xfrm>
          <a:prstGeom prst="roundRect">
            <a:avLst>
              <a:gd name="adj" fmla="val 10124"/>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74;p29">
            <a:extLst>
              <a:ext uri="{FF2B5EF4-FFF2-40B4-BE49-F238E27FC236}">
                <a16:creationId xmlns:a16="http://schemas.microsoft.com/office/drawing/2014/main" id="{F2273931-7EA7-DBD6-6628-7137CB1486A7}"/>
              </a:ext>
            </a:extLst>
          </p:cNvPr>
          <p:cNvSpPr/>
          <p:nvPr/>
        </p:nvSpPr>
        <p:spPr>
          <a:xfrm>
            <a:off x="3771258" y="816815"/>
            <a:ext cx="1601400" cy="3159877"/>
          </a:xfrm>
          <a:prstGeom prst="roundRect">
            <a:avLst>
              <a:gd name="adj" fmla="val 10124"/>
            </a:avLst>
          </a:prstGeom>
          <a:solidFill>
            <a:srgbClr val="74D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74;p29">
            <a:extLst>
              <a:ext uri="{FF2B5EF4-FFF2-40B4-BE49-F238E27FC236}">
                <a16:creationId xmlns:a16="http://schemas.microsoft.com/office/drawing/2014/main" id="{D65E4049-F8DC-C377-4B3B-F11A7DB99E4F}"/>
              </a:ext>
            </a:extLst>
          </p:cNvPr>
          <p:cNvSpPr/>
          <p:nvPr/>
        </p:nvSpPr>
        <p:spPr>
          <a:xfrm>
            <a:off x="2135099" y="813561"/>
            <a:ext cx="1597280" cy="1470173"/>
          </a:xfrm>
          <a:prstGeom prst="roundRect">
            <a:avLst>
              <a:gd name="adj" fmla="val 10124"/>
            </a:avLst>
          </a:prstGeom>
          <a:solidFill>
            <a:srgbClr val="59D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74;p29">
            <a:extLst>
              <a:ext uri="{FF2B5EF4-FFF2-40B4-BE49-F238E27FC236}">
                <a16:creationId xmlns:a16="http://schemas.microsoft.com/office/drawing/2014/main" id="{4EC2CE3D-C2E3-4B9C-CE4B-84E5F3F937FE}"/>
              </a:ext>
            </a:extLst>
          </p:cNvPr>
          <p:cNvSpPr/>
          <p:nvPr/>
        </p:nvSpPr>
        <p:spPr>
          <a:xfrm>
            <a:off x="490700" y="815070"/>
            <a:ext cx="1601400" cy="3159876"/>
          </a:xfrm>
          <a:prstGeom prst="roundRect">
            <a:avLst>
              <a:gd name="adj" fmla="val 10124"/>
            </a:avLst>
          </a:prstGeom>
          <a:solidFill>
            <a:srgbClr val="40B4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0B4E5"/>
              </a:solidFill>
            </a:endParaRPr>
          </a:p>
        </p:txBody>
      </p:sp>
      <p:sp>
        <p:nvSpPr>
          <p:cNvPr id="19" name="Google Shape;478;p29">
            <a:extLst>
              <a:ext uri="{FF2B5EF4-FFF2-40B4-BE49-F238E27FC236}">
                <a16:creationId xmlns:a16="http://schemas.microsoft.com/office/drawing/2014/main" id="{A52A05D5-6569-ED07-6DD7-7503DCACA30F}"/>
              </a:ext>
            </a:extLst>
          </p:cNvPr>
          <p:cNvSpPr txBox="1"/>
          <p:nvPr/>
        </p:nvSpPr>
        <p:spPr>
          <a:xfrm>
            <a:off x="648500" y="1058505"/>
            <a:ext cx="1285800" cy="34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43A5B"/>
                </a:solidFill>
                <a:latin typeface="Oswald" pitchFamily="2" charset="0"/>
                <a:ea typeface="Fira Sans Extra Condensed"/>
                <a:cs typeface="Fira Sans Extra Condensed"/>
                <a:sym typeface="Fira Sans Extra Condensed"/>
              </a:rPr>
              <a:t>PARTNERS</a:t>
            </a:r>
            <a:endParaRPr sz="1600">
              <a:solidFill>
                <a:srgbClr val="043A5B"/>
              </a:solidFill>
              <a:latin typeface="Oswald" pitchFamily="2" charset="0"/>
              <a:ea typeface="Fira Sans Extra Condensed"/>
              <a:cs typeface="Fira Sans Extra Condensed"/>
              <a:sym typeface="Fira Sans Extra Condensed"/>
            </a:endParaRPr>
          </a:p>
        </p:txBody>
      </p:sp>
      <p:sp>
        <p:nvSpPr>
          <p:cNvPr id="20" name="Google Shape;479;p29">
            <a:extLst>
              <a:ext uri="{FF2B5EF4-FFF2-40B4-BE49-F238E27FC236}">
                <a16:creationId xmlns:a16="http://schemas.microsoft.com/office/drawing/2014/main" id="{75175A9C-5F40-8055-F01A-1C35AE2B0C95}"/>
              </a:ext>
            </a:extLst>
          </p:cNvPr>
          <p:cNvSpPr txBox="1"/>
          <p:nvPr/>
        </p:nvSpPr>
        <p:spPr>
          <a:xfrm>
            <a:off x="648500" y="1356360"/>
            <a:ext cx="1285800" cy="1965960"/>
          </a:xfrm>
          <a:prstGeom prst="rect">
            <a:avLst/>
          </a:prstGeom>
          <a:noFill/>
          <a:ln>
            <a:noFill/>
          </a:ln>
        </p:spPr>
        <p:txBody>
          <a:bodyPr spcFirstLastPara="1" wrap="square" lIns="91425" tIns="91425" rIns="91425" bIns="91425" anchor="t" anchorCtr="0">
            <a:noAutofit/>
          </a:bodyPr>
          <a:lstStyle/>
          <a:p>
            <a:pPr lvl="0" algn="ctr" rtl="0">
              <a:spcBef>
                <a:spcPts val="0"/>
              </a:spcBef>
              <a:spcAft>
                <a:spcPts val="0"/>
              </a:spcAft>
            </a:pPr>
            <a:r>
              <a:rPr lang="en-GB" sz="1100">
                <a:solidFill>
                  <a:srgbClr val="043A5B"/>
                </a:solidFill>
                <a:latin typeface="Space Grotesk" pitchFamily="2" charset="0"/>
                <a:ea typeface="Roboto"/>
                <a:cs typeface="Space Grotesk" pitchFamily="2" charset="0"/>
                <a:sym typeface="Roboto"/>
              </a:rPr>
              <a:t>Project based partners</a:t>
            </a:r>
          </a:p>
          <a:p>
            <a:pPr lvl="0" algn="ctr" rtl="0">
              <a:spcBef>
                <a:spcPts val="0"/>
              </a:spcBef>
              <a:spcAft>
                <a:spcPts val="0"/>
              </a:spcAft>
            </a:pPr>
            <a:endParaRPr lang="en-GB" sz="1100">
              <a:solidFill>
                <a:srgbClr val="043A5B"/>
              </a:solidFill>
              <a:latin typeface="Space Grotesk" pitchFamily="2" charset="0"/>
              <a:ea typeface="Roboto"/>
              <a:cs typeface="Space Grotesk" pitchFamily="2" charset="0"/>
              <a:sym typeface="Roboto"/>
            </a:endParaRPr>
          </a:p>
          <a:p>
            <a:pPr lvl="0" algn="ctr" rtl="0">
              <a:spcBef>
                <a:spcPts val="0"/>
              </a:spcBef>
              <a:spcAft>
                <a:spcPts val="0"/>
              </a:spcAft>
            </a:pPr>
            <a:r>
              <a:rPr lang="en-GB" sz="1100">
                <a:solidFill>
                  <a:srgbClr val="043A5B"/>
                </a:solidFill>
                <a:latin typeface="Space Grotesk" pitchFamily="2" charset="0"/>
                <a:ea typeface="Roboto"/>
                <a:cs typeface="Space Grotesk" pitchFamily="2" charset="0"/>
                <a:sym typeface="Roboto"/>
              </a:rPr>
              <a:t>Government, Institutions &amp; Power Utilities</a:t>
            </a:r>
          </a:p>
          <a:p>
            <a:pPr lvl="0" algn="ctr" rtl="0">
              <a:spcBef>
                <a:spcPts val="0"/>
              </a:spcBef>
              <a:spcAft>
                <a:spcPts val="0"/>
              </a:spcAft>
            </a:pPr>
            <a:endParaRPr lang="en-GB" sz="1100">
              <a:solidFill>
                <a:srgbClr val="043A5B"/>
              </a:solidFill>
              <a:latin typeface="Space Grotesk" pitchFamily="2" charset="0"/>
              <a:ea typeface="Roboto"/>
              <a:cs typeface="Space Grotesk" pitchFamily="2" charset="0"/>
              <a:sym typeface="Roboto"/>
            </a:endParaRPr>
          </a:p>
          <a:p>
            <a:pPr lvl="0" algn="ctr" rtl="0">
              <a:spcBef>
                <a:spcPts val="0"/>
              </a:spcBef>
              <a:spcAft>
                <a:spcPts val="0"/>
              </a:spcAft>
            </a:pPr>
            <a:r>
              <a:rPr lang="en-GB" sz="1100">
                <a:solidFill>
                  <a:srgbClr val="043A5B"/>
                </a:solidFill>
                <a:latin typeface="Space Grotesk" pitchFamily="2" charset="0"/>
                <a:ea typeface="Roboto"/>
                <a:cs typeface="Space Grotesk" pitchFamily="2" charset="0"/>
                <a:sym typeface="Roboto"/>
              </a:rPr>
              <a:t>Investors</a:t>
            </a:r>
            <a:endParaRPr sz="1100">
              <a:solidFill>
                <a:srgbClr val="043A5B"/>
              </a:solidFill>
              <a:latin typeface="Space Grotesk" pitchFamily="2" charset="0"/>
              <a:ea typeface="Roboto"/>
              <a:cs typeface="Space Grotesk" pitchFamily="2" charset="0"/>
              <a:sym typeface="Roboto"/>
            </a:endParaRPr>
          </a:p>
        </p:txBody>
      </p:sp>
      <p:sp>
        <p:nvSpPr>
          <p:cNvPr id="21" name="Google Shape;480;p29">
            <a:extLst>
              <a:ext uri="{FF2B5EF4-FFF2-40B4-BE49-F238E27FC236}">
                <a16:creationId xmlns:a16="http://schemas.microsoft.com/office/drawing/2014/main" id="{50E16B03-81D0-0D18-2DA6-5AB5018A3C18}"/>
              </a:ext>
            </a:extLst>
          </p:cNvPr>
          <p:cNvSpPr txBox="1"/>
          <p:nvPr/>
        </p:nvSpPr>
        <p:spPr>
          <a:xfrm>
            <a:off x="2288800" y="1058505"/>
            <a:ext cx="1285800" cy="34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43A5B"/>
                </a:solidFill>
                <a:latin typeface="Oswald" pitchFamily="2" charset="0"/>
                <a:sym typeface="Fira Sans Extra Condensed"/>
              </a:rPr>
              <a:t>ACTIVITIES</a:t>
            </a:r>
            <a:endParaRPr sz="1600">
              <a:solidFill>
                <a:srgbClr val="043A5B"/>
              </a:solidFill>
              <a:latin typeface="Oswald" pitchFamily="2" charset="0"/>
              <a:sym typeface="Fira Sans Extra Condensed"/>
            </a:endParaRPr>
          </a:p>
        </p:txBody>
      </p:sp>
      <p:sp>
        <p:nvSpPr>
          <p:cNvPr id="22" name="Google Shape;481;p29">
            <a:extLst>
              <a:ext uri="{FF2B5EF4-FFF2-40B4-BE49-F238E27FC236}">
                <a16:creationId xmlns:a16="http://schemas.microsoft.com/office/drawing/2014/main" id="{37609EBE-1967-5970-4D9B-825103CB4CA7}"/>
              </a:ext>
            </a:extLst>
          </p:cNvPr>
          <p:cNvSpPr txBox="1"/>
          <p:nvPr/>
        </p:nvSpPr>
        <p:spPr>
          <a:xfrm>
            <a:off x="2133941" y="1356360"/>
            <a:ext cx="1593773" cy="82283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rgbClr val="043A5B"/>
                </a:solidFill>
                <a:latin typeface="Space Grotesk" pitchFamily="2" charset="0"/>
                <a:ea typeface="Roboto"/>
                <a:cs typeface="Space Grotesk" pitchFamily="2" charset="0"/>
                <a:sym typeface="Roboto"/>
              </a:rPr>
              <a:t>Building a global network and creating momentum</a:t>
            </a:r>
            <a:endParaRPr sz="1100">
              <a:solidFill>
                <a:srgbClr val="043A5B"/>
              </a:solidFill>
              <a:latin typeface="Space Grotesk" pitchFamily="2" charset="0"/>
              <a:ea typeface="Roboto"/>
              <a:cs typeface="Space Grotesk" pitchFamily="2" charset="0"/>
              <a:sym typeface="Roboto"/>
            </a:endParaRPr>
          </a:p>
        </p:txBody>
      </p:sp>
      <p:sp>
        <p:nvSpPr>
          <p:cNvPr id="23" name="Google Shape;482;p29">
            <a:extLst>
              <a:ext uri="{FF2B5EF4-FFF2-40B4-BE49-F238E27FC236}">
                <a16:creationId xmlns:a16="http://schemas.microsoft.com/office/drawing/2014/main" id="{DB6608FF-C598-F9E9-9E16-F1A551713ED3}"/>
              </a:ext>
            </a:extLst>
          </p:cNvPr>
          <p:cNvSpPr txBox="1"/>
          <p:nvPr/>
        </p:nvSpPr>
        <p:spPr>
          <a:xfrm>
            <a:off x="2288788" y="2708040"/>
            <a:ext cx="1285800" cy="34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sz="1600">
                <a:solidFill>
                  <a:srgbClr val="043A5B"/>
                </a:solidFill>
                <a:latin typeface="Oswald" pitchFamily="2" charset="0"/>
                <a:sym typeface="Fira Sans Extra Condensed"/>
              </a:rPr>
              <a:t>RESOURCES</a:t>
            </a:r>
          </a:p>
        </p:txBody>
      </p:sp>
      <p:sp>
        <p:nvSpPr>
          <p:cNvPr id="24" name="Google Shape;483;p29">
            <a:extLst>
              <a:ext uri="{FF2B5EF4-FFF2-40B4-BE49-F238E27FC236}">
                <a16:creationId xmlns:a16="http://schemas.microsoft.com/office/drawing/2014/main" id="{7F3FB6BC-5034-5A78-A504-AC2069401965}"/>
              </a:ext>
            </a:extLst>
          </p:cNvPr>
          <p:cNvSpPr txBox="1"/>
          <p:nvPr/>
        </p:nvSpPr>
        <p:spPr>
          <a:xfrm>
            <a:off x="2099099" y="2955908"/>
            <a:ext cx="1636159" cy="97043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rgbClr val="043A5B"/>
                </a:solidFill>
                <a:latin typeface="Space Grotesk" pitchFamily="2" charset="0"/>
                <a:ea typeface="Roboto"/>
                <a:cs typeface="Space Grotesk" pitchFamily="2" charset="0"/>
                <a:sym typeface="Roboto"/>
              </a:rPr>
              <a:t>Key raw materials, Machines for manufacturing and assembly, and a skilled team</a:t>
            </a:r>
            <a:endParaRPr sz="1100">
              <a:solidFill>
                <a:srgbClr val="043A5B"/>
              </a:solidFill>
              <a:latin typeface="Space Grotesk" pitchFamily="2" charset="0"/>
              <a:ea typeface="Roboto"/>
              <a:cs typeface="Space Grotesk" pitchFamily="2" charset="0"/>
              <a:sym typeface="Roboto"/>
            </a:endParaRPr>
          </a:p>
        </p:txBody>
      </p:sp>
      <p:sp>
        <p:nvSpPr>
          <p:cNvPr id="25" name="Google Shape;484;p29">
            <a:extLst>
              <a:ext uri="{FF2B5EF4-FFF2-40B4-BE49-F238E27FC236}">
                <a16:creationId xmlns:a16="http://schemas.microsoft.com/office/drawing/2014/main" id="{E32905CF-E318-B289-EE62-1F88C3BF81E1}"/>
              </a:ext>
            </a:extLst>
          </p:cNvPr>
          <p:cNvSpPr txBox="1"/>
          <p:nvPr/>
        </p:nvSpPr>
        <p:spPr>
          <a:xfrm>
            <a:off x="3929100" y="1058505"/>
            <a:ext cx="1285800" cy="34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43A5B"/>
                </a:solidFill>
                <a:latin typeface="Oswald" pitchFamily="2" charset="0"/>
                <a:sym typeface="Fira Sans Extra Condensed"/>
              </a:rPr>
              <a:t>VALUES</a:t>
            </a:r>
          </a:p>
        </p:txBody>
      </p:sp>
      <p:sp>
        <p:nvSpPr>
          <p:cNvPr id="26" name="Google Shape;485;p29">
            <a:extLst>
              <a:ext uri="{FF2B5EF4-FFF2-40B4-BE49-F238E27FC236}">
                <a16:creationId xmlns:a16="http://schemas.microsoft.com/office/drawing/2014/main" id="{2E862475-0820-B503-596A-AFD38D12E059}"/>
              </a:ext>
            </a:extLst>
          </p:cNvPr>
          <p:cNvSpPr txBox="1"/>
          <p:nvPr/>
        </p:nvSpPr>
        <p:spPr>
          <a:xfrm>
            <a:off x="3929100" y="1356360"/>
            <a:ext cx="1285800" cy="2468609"/>
          </a:xfrm>
          <a:prstGeom prst="rect">
            <a:avLst/>
          </a:prstGeom>
          <a:noFill/>
          <a:ln>
            <a:noFill/>
          </a:ln>
        </p:spPr>
        <p:txBody>
          <a:bodyPr spcFirstLastPara="1" wrap="square" lIns="91425" tIns="91425" rIns="91425" bIns="91425" anchor="t" anchorCtr="0">
            <a:noAutofit/>
          </a:bodyPr>
          <a:lstStyle/>
          <a:p>
            <a:pPr algn="ctr"/>
            <a:r>
              <a:rPr lang="en-GB" sz="1100">
                <a:solidFill>
                  <a:srgbClr val="043A5B"/>
                </a:solidFill>
                <a:latin typeface="Space Grotesk" pitchFamily="2" charset="0"/>
                <a:ea typeface="Roboto"/>
                <a:cs typeface="Space Grotesk" pitchFamily="2" charset="0"/>
                <a:sym typeface="Roboto"/>
              </a:rPr>
              <a:t>Projects and Services</a:t>
            </a:r>
          </a:p>
          <a:p>
            <a:pPr algn="ctr"/>
            <a:endParaRPr lang="en-GB" sz="1100">
              <a:solidFill>
                <a:srgbClr val="043A5B"/>
              </a:solidFill>
              <a:latin typeface="Space Grotesk" pitchFamily="2" charset="0"/>
              <a:ea typeface="Roboto"/>
              <a:cs typeface="Space Grotesk" pitchFamily="2" charset="0"/>
              <a:sym typeface="Roboto"/>
            </a:endParaRPr>
          </a:p>
          <a:p>
            <a:pPr algn="ctr"/>
            <a:r>
              <a:rPr lang="en-GB" sz="1100">
                <a:solidFill>
                  <a:srgbClr val="043A5B"/>
                </a:solidFill>
                <a:latin typeface="Space Grotesk" pitchFamily="2" charset="0"/>
                <a:ea typeface="Roboto"/>
                <a:cs typeface="Space Grotesk" pitchFamily="2" charset="0"/>
                <a:sym typeface="Roboto"/>
              </a:rPr>
              <a:t>Cost Friendly, Reliable and Renewable Energy</a:t>
            </a:r>
          </a:p>
          <a:p>
            <a:pPr algn="ctr"/>
            <a:endParaRPr lang="en-GB" sz="1100">
              <a:solidFill>
                <a:srgbClr val="043A5B"/>
              </a:solidFill>
              <a:latin typeface="Space Grotesk" pitchFamily="2" charset="0"/>
              <a:ea typeface="Roboto"/>
              <a:cs typeface="Space Grotesk" pitchFamily="2" charset="0"/>
              <a:sym typeface="Roboto"/>
            </a:endParaRPr>
          </a:p>
          <a:p>
            <a:pPr algn="ctr"/>
            <a:r>
              <a:rPr lang="en-GB" sz="1100">
                <a:solidFill>
                  <a:srgbClr val="043A5B"/>
                </a:solidFill>
                <a:latin typeface="Space Grotesk" pitchFamily="2" charset="0"/>
                <a:ea typeface="Roboto"/>
                <a:cs typeface="Space Grotesk" pitchFamily="2" charset="0"/>
                <a:sym typeface="Roboto"/>
              </a:rPr>
              <a:t>Thermal Floater and associated technology</a:t>
            </a:r>
            <a:endParaRPr sz="1100">
              <a:solidFill>
                <a:srgbClr val="043A5B"/>
              </a:solidFill>
              <a:latin typeface="Space Grotesk" pitchFamily="2" charset="0"/>
              <a:ea typeface="Roboto"/>
              <a:cs typeface="Space Grotesk" pitchFamily="2" charset="0"/>
              <a:sym typeface="Roboto"/>
            </a:endParaRPr>
          </a:p>
        </p:txBody>
      </p:sp>
      <p:sp>
        <p:nvSpPr>
          <p:cNvPr id="27" name="Google Shape;486;p29">
            <a:extLst>
              <a:ext uri="{FF2B5EF4-FFF2-40B4-BE49-F238E27FC236}">
                <a16:creationId xmlns:a16="http://schemas.microsoft.com/office/drawing/2014/main" id="{E586D311-DA27-ACD7-D993-8FE5FF5AE1D6}"/>
              </a:ext>
            </a:extLst>
          </p:cNvPr>
          <p:cNvSpPr txBox="1"/>
          <p:nvPr/>
        </p:nvSpPr>
        <p:spPr>
          <a:xfrm>
            <a:off x="5522839" y="1062659"/>
            <a:ext cx="1375917" cy="34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43A5B"/>
                </a:solidFill>
                <a:latin typeface="Oswald" pitchFamily="2" charset="0"/>
                <a:sym typeface="Fira Sans Extra Condensed"/>
              </a:rPr>
              <a:t>RELATIONSHIPS</a:t>
            </a:r>
          </a:p>
        </p:txBody>
      </p:sp>
      <p:sp>
        <p:nvSpPr>
          <p:cNvPr id="28" name="Google Shape;487;p29">
            <a:extLst>
              <a:ext uri="{FF2B5EF4-FFF2-40B4-BE49-F238E27FC236}">
                <a16:creationId xmlns:a16="http://schemas.microsoft.com/office/drawing/2014/main" id="{DBAFC379-843B-F6C4-C510-4FCD2651E65E}"/>
              </a:ext>
            </a:extLst>
          </p:cNvPr>
          <p:cNvSpPr txBox="1"/>
          <p:nvPr/>
        </p:nvSpPr>
        <p:spPr>
          <a:xfrm>
            <a:off x="5411536" y="1356360"/>
            <a:ext cx="1601399" cy="822833"/>
          </a:xfrm>
          <a:prstGeom prst="rect">
            <a:avLst/>
          </a:prstGeom>
          <a:noFill/>
          <a:ln>
            <a:noFill/>
          </a:ln>
        </p:spPr>
        <p:txBody>
          <a:bodyPr spcFirstLastPara="1" wrap="square" lIns="91425" tIns="91425" rIns="91425" bIns="91425" anchor="t" anchorCtr="0">
            <a:noAutofit/>
          </a:bodyPr>
          <a:lstStyle/>
          <a:p>
            <a:pPr marL="0" lvl="0" indent="0" algn="ctr">
              <a:buFont typeface="Arial"/>
              <a:buNone/>
            </a:pPr>
            <a:r>
              <a:rPr lang="en-GB" sz="1100">
                <a:solidFill>
                  <a:srgbClr val="043A5B"/>
                </a:solidFill>
                <a:latin typeface="Space Grotesk" pitchFamily="2" charset="0"/>
                <a:ea typeface="Roboto"/>
                <a:cs typeface="Space Grotesk" pitchFamily="2" charset="0"/>
                <a:sym typeface="Roboto"/>
              </a:rPr>
              <a:t>Contract term with service &amp; repair including savings by Realtime monitoring</a:t>
            </a:r>
            <a:endParaRPr sz="1100">
              <a:solidFill>
                <a:srgbClr val="043A5B"/>
              </a:solidFill>
              <a:latin typeface="Space Grotesk" pitchFamily="2" charset="0"/>
              <a:ea typeface="Roboto"/>
              <a:cs typeface="Space Grotesk" pitchFamily="2" charset="0"/>
              <a:sym typeface="Roboto"/>
            </a:endParaRPr>
          </a:p>
        </p:txBody>
      </p:sp>
      <p:sp>
        <p:nvSpPr>
          <p:cNvPr id="29" name="Google Shape;488;p29">
            <a:extLst>
              <a:ext uri="{FF2B5EF4-FFF2-40B4-BE49-F238E27FC236}">
                <a16:creationId xmlns:a16="http://schemas.microsoft.com/office/drawing/2014/main" id="{0AA2A23C-7ED0-8A0F-B40D-2510E543D5D1}"/>
              </a:ext>
            </a:extLst>
          </p:cNvPr>
          <p:cNvSpPr txBox="1"/>
          <p:nvPr/>
        </p:nvSpPr>
        <p:spPr>
          <a:xfrm>
            <a:off x="5569400" y="2708053"/>
            <a:ext cx="1285800" cy="34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43A5B"/>
                </a:solidFill>
                <a:latin typeface="Oswald" pitchFamily="2" charset="0"/>
                <a:sym typeface="Fira Sans Extra Condensed"/>
              </a:rPr>
              <a:t>CHANNELS</a:t>
            </a:r>
          </a:p>
        </p:txBody>
      </p:sp>
      <p:sp>
        <p:nvSpPr>
          <p:cNvPr id="30" name="Google Shape;489;p29">
            <a:extLst>
              <a:ext uri="{FF2B5EF4-FFF2-40B4-BE49-F238E27FC236}">
                <a16:creationId xmlns:a16="http://schemas.microsoft.com/office/drawing/2014/main" id="{BCCEEEDC-1888-1F57-1BC6-2E87D24CF2BC}"/>
              </a:ext>
            </a:extLst>
          </p:cNvPr>
          <p:cNvSpPr txBox="1"/>
          <p:nvPr/>
        </p:nvSpPr>
        <p:spPr>
          <a:xfrm>
            <a:off x="5408658" y="2954603"/>
            <a:ext cx="1597280" cy="942439"/>
          </a:xfrm>
          <a:prstGeom prst="rect">
            <a:avLst/>
          </a:prstGeom>
          <a:noFill/>
          <a:ln>
            <a:noFill/>
          </a:ln>
        </p:spPr>
        <p:txBody>
          <a:bodyPr spcFirstLastPara="1" wrap="square" lIns="91425" tIns="91425" rIns="91425" bIns="91425" anchor="t" anchorCtr="0">
            <a:noAutofit/>
          </a:bodyPr>
          <a:lstStyle/>
          <a:p>
            <a:pPr algn="ctr"/>
            <a:r>
              <a:rPr lang="en-GB" sz="1100">
                <a:solidFill>
                  <a:srgbClr val="043A5B"/>
                </a:solidFill>
                <a:latin typeface="Space Grotesk" pitchFamily="2" charset="0"/>
                <a:ea typeface="Roboto"/>
                <a:cs typeface="Space Grotesk" pitchFamily="2" charset="0"/>
                <a:sym typeface="Roboto"/>
              </a:rPr>
              <a:t>Established power supply network, Consultations and advice, social media &amp; website</a:t>
            </a:r>
            <a:endParaRPr sz="1100">
              <a:solidFill>
                <a:srgbClr val="043A5B"/>
              </a:solidFill>
              <a:latin typeface="Space Grotesk" pitchFamily="2" charset="0"/>
              <a:ea typeface="Roboto"/>
              <a:cs typeface="Space Grotesk" pitchFamily="2" charset="0"/>
              <a:sym typeface="Roboto"/>
            </a:endParaRPr>
          </a:p>
        </p:txBody>
      </p:sp>
      <p:sp>
        <p:nvSpPr>
          <p:cNvPr id="31" name="Google Shape;490;p29">
            <a:extLst>
              <a:ext uri="{FF2B5EF4-FFF2-40B4-BE49-F238E27FC236}">
                <a16:creationId xmlns:a16="http://schemas.microsoft.com/office/drawing/2014/main" id="{CC905663-9E22-2600-C837-ECDB0DE0AC1F}"/>
              </a:ext>
            </a:extLst>
          </p:cNvPr>
          <p:cNvSpPr txBox="1"/>
          <p:nvPr/>
        </p:nvSpPr>
        <p:spPr>
          <a:xfrm>
            <a:off x="7209700" y="1058505"/>
            <a:ext cx="1285800" cy="34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043A5B"/>
                </a:solidFill>
                <a:latin typeface="Oswald" pitchFamily="2" charset="0"/>
                <a:sym typeface="Fira Sans Extra Condensed"/>
              </a:rPr>
              <a:t>CUSTOMERS</a:t>
            </a:r>
          </a:p>
        </p:txBody>
      </p:sp>
      <p:sp>
        <p:nvSpPr>
          <p:cNvPr id="32" name="Google Shape;491;p29">
            <a:extLst>
              <a:ext uri="{FF2B5EF4-FFF2-40B4-BE49-F238E27FC236}">
                <a16:creationId xmlns:a16="http://schemas.microsoft.com/office/drawing/2014/main" id="{55BE29D8-6D42-9169-BC6F-66A8198685E7}"/>
              </a:ext>
            </a:extLst>
          </p:cNvPr>
          <p:cNvSpPr txBox="1"/>
          <p:nvPr/>
        </p:nvSpPr>
        <p:spPr>
          <a:xfrm>
            <a:off x="7209700" y="1356360"/>
            <a:ext cx="1285800" cy="2108200"/>
          </a:xfrm>
          <a:prstGeom prst="rect">
            <a:avLst/>
          </a:prstGeom>
          <a:noFill/>
          <a:ln>
            <a:noFill/>
          </a:ln>
        </p:spPr>
        <p:txBody>
          <a:bodyPr spcFirstLastPara="1" wrap="square" lIns="91425" tIns="91425" rIns="91425" bIns="91425" anchor="t" anchorCtr="0">
            <a:noAutofit/>
          </a:bodyPr>
          <a:lstStyle/>
          <a:p>
            <a:pPr marL="0" lvl="0" indent="0" algn="ctr">
              <a:buFont typeface="Arial"/>
              <a:buNone/>
            </a:pPr>
            <a:r>
              <a:rPr lang="en-GB" sz="1100">
                <a:solidFill>
                  <a:srgbClr val="043A5B"/>
                </a:solidFill>
                <a:latin typeface="Space Grotesk" pitchFamily="2" charset="0"/>
                <a:ea typeface="Roboto"/>
                <a:cs typeface="Space Grotesk" pitchFamily="2" charset="0"/>
                <a:sym typeface="Roboto"/>
              </a:rPr>
              <a:t>Power Utilities, governments, institutions and individuals</a:t>
            </a:r>
          </a:p>
          <a:p>
            <a:pPr marL="0" lvl="0" indent="0" algn="ctr">
              <a:buFont typeface="Arial"/>
              <a:buNone/>
            </a:pPr>
            <a:endParaRPr lang="en-GB" sz="1100">
              <a:solidFill>
                <a:srgbClr val="043A5B"/>
              </a:solidFill>
              <a:latin typeface="Space Grotesk" pitchFamily="2" charset="0"/>
              <a:ea typeface="Roboto"/>
              <a:cs typeface="Space Grotesk" pitchFamily="2" charset="0"/>
              <a:sym typeface="Roboto"/>
            </a:endParaRPr>
          </a:p>
          <a:p>
            <a:pPr marL="0" lvl="0" indent="0" algn="ctr">
              <a:buFont typeface="Arial"/>
              <a:buNone/>
            </a:pPr>
            <a:r>
              <a:rPr lang="en-GB" sz="1100">
                <a:solidFill>
                  <a:srgbClr val="043A5B"/>
                </a:solidFill>
                <a:latin typeface="Space Grotesk" pitchFamily="2" charset="0"/>
                <a:ea typeface="Roboto"/>
                <a:cs typeface="Space Grotesk" pitchFamily="2" charset="0"/>
                <a:sym typeface="Roboto"/>
              </a:rPr>
              <a:t>Electricity generation in remote areas / research bases and military bases</a:t>
            </a:r>
          </a:p>
          <a:p>
            <a:pPr marL="0" lvl="0" indent="0" algn="ctr">
              <a:buFont typeface="Arial"/>
              <a:buNone/>
            </a:pPr>
            <a:endParaRPr lang="en-GB" sz="1100">
              <a:solidFill>
                <a:srgbClr val="043A5B"/>
              </a:solidFill>
              <a:latin typeface="Space Grotesk" pitchFamily="2" charset="0"/>
              <a:ea typeface="Roboto"/>
              <a:cs typeface="Space Grotesk" pitchFamily="2" charset="0"/>
              <a:sym typeface="Roboto"/>
            </a:endParaRPr>
          </a:p>
          <a:p>
            <a:pPr marL="0" lvl="0" indent="0" algn="ctr">
              <a:buFont typeface="Arial"/>
              <a:buNone/>
            </a:pPr>
            <a:endParaRPr sz="1100">
              <a:solidFill>
                <a:srgbClr val="043A5B"/>
              </a:solidFill>
              <a:latin typeface="Space Grotesk" pitchFamily="2" charset="0"/>
              <a:ea typeface="Roboto"/>
              <a:cs typeface="Space Grotesk" pitchFamily="2" charset="0"/>
              <a:sym typeface="Roboto"/>
            </a:endParaRPr>
          </a:p>
        </p:txBody>
      </p:sp>
      <p:grpSp>
        <p:nvGrpSpPr>
          <p:cNvPr id="43" name="Google Shape;504;p29">
            <a:extLst>
              <a:ext uri="{FF2B5EF4-FFF2-40B4-BE49-F238E27FC236}">
                <a16:creationId xmlns:a16="http://schemas.microsoft.com/office/drawing/2014/main" id="{AE4C78C2-CD6F-4487-2F60-B3C812B0112C}"/>
              </a:ext>
            </a:extLst>
          </p:cNvPr>
          <p:cNvGrpSpPr/>
          <p:nvPr/>
        </p:nvGrpSpPr>
        <p:grpSpPr>
          <a:xfrm>
            <a:off x="7677391" y="647473"/>
            <a:ext cx="350431" cy="339887"/>
            <a:chOff x="3270675" y="841800"/>
            <a:chExt cx="497700" cy="482725"/>
          </a:xfrm>
        </p:grpSpPr>
        <p:sp>
          <p:nvSpPr>
            <p:cNvPr id="44" name="Google Shape;505;p29">
              <a:extLst>
                <a:ext uri="{FF2B5EF4-FFF2-40B4-BE49-F238E27FC236}">
                  <a16:creationId xmlns:a16="http://schemas.microsoft.com/office/drawing/2014/main" id="{D9664C56-CF5C-4E9D-EC76-615DCFBDE99A}"/>
                </a:ext>
              </a:extLst>
            </p:cNvPr>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506;p29">
              <a:extLst>
                <a:ext uri="{FF2B5EF4-FFF2-40B4-BE49-F238E27FC236}">
                  <a16:creationId xmlns:a16="http://schemas.microsoft.com/office/drawing/2014/main" id="{6DCB4894-74BD-4998-59A5-07E209C11070}"/>
                </a:ext>
              </a:extLst>
            </p:cNvPr>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 name="Google Shape;507;p29">
              <a:extLst>
                <a:ext uri="{FF2B5EF4-FFF2-40B4-BE49-F238E27FC236}">
                  <a16:creationId xmlns:a16="http://schemas.microsoft.com/office/drawing/2014/main" id="{851521A2-D12F-0A96-C7AC-C14E1B695A0F}"/>
                </a:ext>
              </a:extLst>
            </p:cNvPr>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7" name="Google Shape;508;p29">
            <a:extLst>
              <a:ext uri="{FF2B5EF4-FFF2-40B4-BE49-F238E27FC236}">
                <a16:creationId xmlns:a16="http://schemas.microsoft.com/office/drawing/2014/main" id="{7D2ECA41-6C4E-C147-6908-7E76818AE8A7}"/>
              </a:ext>
            </a:extLst>
          </p:cNvPr>
          <p:cNvSpPr/>
          <p:nvPr/>
        </p:nvSpPr>
        <p:spPr>
          <a:xfrm>
            <a:off x="6042679" y="658387"/>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8" name="Google Shape;509;p29">
            <a:extLst>
              <a:ext uri="{FF2B5EF4-FFF2-40B4-BE49-F238E27FC236}">
                <a16:creationId xmlns:a16="http://schemas.microsoft.com/office/drawing/2014/main" id="{B11F2357-E6EE-023E-A2B6-6DE9E0497E77}"/>
              </a:ext>
            </a:extLst>
          </p:cNvPr>
          <p:cNvGrpSpPr/>
          <p:nvPr/>
        </p:nvGrpSpPr>
        <p:grpSpPr>
          <a:xfrm>
            <a:off x="6040577" y="2319379"/>
            <a:ext cx="343442" cy="339288"/>
            <a:chOff x="3858100" y="1435075"/>
            <a:chExt cx="487775" cy="481875"/>
          </a:xfrm>
        </p:grpSpPr>
        <p:sp>
          <p:nvSpPr>
            <p:cNvPr id="49" name="Google Shape;510;p29">
              <a:extLst>
                <a:ext uri="{FF2B5EF4-FFF2-40B4-BE49-F238E27FC236}">
                  <a16:creationId xmlns:a16="http://schemas.microsoft.com/office/drawing/2014/main" id="{B594BE16-E720-2833-CE81-7A765D2F3477}"/>
                </a:ext>
              </a:extLst>
            </p:cNvPr>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 name="Google Shape;511;p29">
              <a:extLst>
                <a:ext uri="{FF2B5EF4-FFF2-40B4-BE49-F238E27FC236}">
                  <a16:creationId xmlns:a16="http://schemas.microsoft.com/office/drawing/2014/main" id="{9119308A-F11B-1CCE-28E4-087BA4EA479F}"/>
                </a:ext>
              </a:extLst>
            </p:cNvPr>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 name="Google Shape;512;p29">
              <a:extLst>
                <a:ext uri="{FF2B5EF4-FFF2-40B4-BE49-F238E27FC236}">
                  <a16:creationId xmlns:a16="http://schemas.microsoft.com/office/drawing/2014/main" id="{3CEB5C7C-FC21-D1CB-AF02-F720AF8113FA}"/>
                </a:ext>
              </a:extLst>
            </p:cNvPr>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 name="Google Shape;513;p29">
              <a:extLst>
                <a:ext uri="{FF2B5EF4-FFF2-40B4-BE49-F238E27FC236}">
                  <a16:creationId xmlns:a16="http://schemas.microsoft.com/office/drawing/2014/main" id="{CD4DA44C-B03D-296C-0D7A-C81A54BA2DB1}"/>
                </a:ext>
              </a:extLst>
            </p:cNvPr>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 name="Google Shape;514;p29">
              <a:extLst>
                <a:ext uri="{FF2B5EF4-FFF2-40B4-BE49-F238E27FC236}">
                  <a16:creationId xmlns:a16="http://schemas.microsoft.com/office/drawing/2014/main" id="{2D98158D-6758-6F1C-627B-5780FDBED82D}"/>
                </a:ext>
              </a:extLst>
            </p:cNvPr>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 name="Google Shape;518;p29">
            <a:extLst>
              <a:ext uri="{FF2B5EF4-FFF2-40B4-BE49-F238E27FC236}">
                <a16:creationId xmlns:a16="http://schemas.microsoft.com/office/drawing/2014/main" id="{60AE1694-4805-A9BA-C6DC-70510B38FC1B}"/>
              </a:ext>
            </a:extLst>
          </p:cNvPr>
          <p:cNvGrpSpPr/>
          <p:nvPr/>
        </p:nvGrpSpPr>
        <p:grpSpPr>
          <a:xfrm>
            <a:off x="1153880" y="647781"/>
            <a:ext cx="275057" cy="339271"/>
            <a:chOff x="3330525" y="4399275"/>
            <a:chExt cx="390650" cy="481850"/>
          </a:xfrm>
        </p:grpSpPr>
        <p:sp>
          <p:nvSpPr>
            <p:cNvPr id="58" name="Google Shape;519;p29">
              <a:extLst>
                <a:ext uri="{FF2B5EF4-FFF2-40B4-BE49-F238E27FC236}">
                  <a16:creationId xmlns:a16="http://schemas.microsoft.com/office/drawing/2014/main" id="{F692AD36-4640-755B-65B3-8C0F2F00A98E}"/>
                </a:ext>
              </a:extLst>
            </p:cNvPr>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 name="Google Shape;520;p29">
              <a:extLst>
                <a:ext uri="{FF2B5EF4-FFF2-40B4-BE49-F238E27FC236}">
                  <a16:creationId xmlns:a16="http://schemas.microsoft.com/office/drawing/2014/main" id="{8D6F7974-4C8C-B526-183F-A1212B6E772B}"/>
                </a:ext>
              </a:extLst>
            </p:cNvPr>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 name="Google Shape;521;p29">
              <a:extLst>
                <a:ext uri="{FF2B5EF4-FFF2-40B4-BE49-F238E27FC236}">
                  <a16:creationId xmlns:a16="http://schemas.microsoft.com/office/drawing/2014/main" id="{2CD6B767-4DE0-405A-1A2C-A7714963119E}"/>
                </a:ext>
              </a:extLst>
            </p:cNvPr>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 name="Google Shape;522;p29">
              <a:extLst>
                <a:ext uri="{FF2B5EF4-FFF2-40B4-BE49-F238E27FC236}">
                  <a16:creationId xmlns:a16="http://schemas.microsoft.com/office/drawing/2014/main" id="{52E98863-6948-5A05-AAD9-227986C44FCB}"/>
                </a:ext>
              </a:extLst>
            </p:cNvPr>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 name="Google Shape;523;p29">
              <a:extLst>
                <a:ext uri="{FF2B5EF4-FFF2-40B4-BE49-F238E27FC236}">
                  <a16:creationId xmlns:a16="http://schemas.microsoft.com/office/drawing/2014/main" id="{F0EF35D4-041C-4DBA-526D-51D887ABE6B2}"/>
                </a:ext>
              </a:extLst>
            </p:cNvPr>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 name="Google Shape;524;p29">
              <a:extLst>
                <a:ext uri="{FF2B5EF4-FFF2-40B4-BE49-F238E27FC236}">
                  <a16:creationId xmlns:a16="http://schemas.microsoft.com/office/drawing/2014/main" id="{BD68D15C-6449-472D-3721-C6549F3973FE}"/>
                </a:ext>
              </a:extLst>
            </p:cNvPr>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 name="Google Shape;525;p29">
              <a:extLst>
                <a:ext uri="{FF2B5EF4-FFF2-40B4-BE49-F238E27FC236}">
                  <a16:creationId xmlns:a16="http://schemas.microsoft.com/office/drawing/2014/main" id="{BF7FEC17-A190-0826-F173-41C575236484}"/>
                </a:ext>
              </a:extLst>
            </p:cNvPr>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9" name="Google Shape;500;p29">
            <a:extLst>
              <a:ext uri="{FF2B5EF4-FFF2-40B4-BE49-F238E27FC236}">
                <a16:creationId xmlns:a16="http://schemas.microsoft.com/office/drawing/2014/main" id="{0872118F-54D4-1820-ACFC-90C0649576D3}"/>
              </a:ext>
            </a:extLst>
          </p:cNvPr>
          <p:cNvSpPr txBox="1"/>
          <p:nvPr/>
        </p:nvSpPr>
        <p:spPr>
          <a:xfrm>
            <a:off x="1101341" y="4353194"/>
            <a:ext cx="12858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043A5B"/>
                </a:solidFill>
                <a:latin typeface="Oswald" pitchFamily="2" charset="0"/>
                <a:sym typeface="Fira Sans Extra Condensed"/>
              </a:rPr>
              <a:t>COSTS</a:t>
            </a:r>
          </a:p>
        </p:txBody>
      </p:sp>
      <p:sp>
        <p:nvSpPr>
          <p:cNvPr id="40" name="Google Shape;501;p29">
            <a:extLst>
              <a:ext uri="{FF2B5EF4-FFF2-40B4-BE49-F238E27FC236}">
                <a16:creationId xmlns:a16="http://schemas.microsoft.com/office/drawing/2014/main" id="{95B47731-E93B-2E61-51C2-3BA5061A0F95}"/>
              </a:ext>
            </a:extLst>
          </p:cNvPr>
          <p:cNvSpPr txBox="1"/>
          <p:nvPr/>
        </p:nvSpPr>
        <p:spPr>
          <a:xfrm>
            <a:off x="4337038" y="4344629"/>
            <a:ext cx="12858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043A5B"/>
                </a:solidFill>
                <a:latin typeface="Oswald" pitchFamily="2" charset="0"/>
                <a:sym typeface="Fira Sans Extra Condensed"/>
              </a:rPr>
              <a:t>REVENUES</a:t>
            </a:r>
          </a:p>
        </p:txBody>
      </p:sp>
      <p:sp>
        <p:nvSpPr>
          <p:cNvPr id="41" name="Google Shape;502;p29">
            <a:extLst>
              <a:ext uri="{FF2B5EF4-FFF2-40B4-BE49-F238E27FC236}">
                <a16:creationId xmlns:a16="http://schemas.microsoft.com/office/drawing/2014/main" id="{8D6E56BF-8559-BA3E-C730-662DDF86DAA1}"/>
              </a:ext>
            </a:extLst>
          </p:cNvPr>
          <p:cNvSpPr txBox="1"/>
          <p:nvPr/>
        </p:nvSpPr>
        <p:spPr>
          <a:xfrm>
            <a:off x="1727534" y="4154630"/>
            <a:ext cx="1940636" cy="694939"/>
          </a:xfrm>
          <a:prstGeom prst="rect">
            <a:avLst/>
          </a:prstGeom>
          <a:noFill/>
          <a:ln>
            <a:noFill/>
          </a:ln>
        </p:spPr>
        <p:txBody>
          <a:bodyPr spcFirstLastPara="1" wrap="square" lIns="91425" tIns="91425" rIns="91425" bIns="91425" anchor="t" anchorCtr="0">
            <a:noAutofit/>
          </a:bodyPr>
          <a:lstStyle/>
          <a:p>
            <a:pPr marL="0" lvl="0" indent="0">
              <a:buFont typeface="Arial"/>
              <a:buNone/>
            </a:pPr>
            <a:r>
              <a:rPr lang="en-GB" sz="1100">
                <a:solidFill>
                  <a:srgbClr val="043A5B"/>
                </a:solidFill>
                <a:latin typeface="Space Grotesk" pitchFamily="2" charset="0"/>
                <a:ea typeface="Roboto"/>
                <a:cs typeface="Space Grotesk" pitchFamily="2" charset="0"/>
                <a:sym typeface="Roboto"/>
              </a:rPr>
              <a:t>Gathering Key Resources</a:t>
            </a:r>
          </a:p>
          <a:p>
            <a:pPr marL="0" lvl="0" indent="0">
              <a:buFont typeface="Arial"/>
              <a:buNone/>
            </a:pPr>
            <a:r>
              <a:rPr lang="en-GB" sz="1100">
                <a:solidFill>
                  <a:srgbClr val="043A5B"/>
                </a:solidFill>
                <a:latin typeface="Space Grotesk" pitchFamily="2" charset="0"/>
                <a:ea typeface="Roboto"/>
                <a:cs typeface="Space Grotesk" pitchFamily="2" charset="0"/>
                <a:sym typeface="Roboto"/>
              </a:rPr>
              <a:t>Technology Development</a:t>
            </a:r>
          </a:p>
          <a:p>
            <a:pPr marL="0" lvl="0" indent="0">
              <a:buFont typeface="Arial"/>
              <a:buNone/>
            </a:pPr>
            <a:r>
              <a:rPr lang="en-GB" sz="1100">
                <a:solidFill>
                  <a:srgbClr val="043A5B"/>
                </a:solidFill>
                <a:latin typeface="Space Grotesk" pitchFamily="2" charset="0"/>
                <a:ea typeface="Roboto"/>
                <a:cs typeface="Space Grotesk" pitchFamily="2" charset="0"/>
                <a:sym typeface="Roboto"/>
              </a:rPr>
              <a:t>Project Management</a:t>
            </a:r>
            <a:endParaRPr sz="1100">
              <a:solidFill>
                <a:srgbClr val="043A5B"/>
              </a:solidFill>
              <a:latin typeface="Space Grotesk" pitchFamily="2" charset="0"/>
              <a:ea typeface="Roboto"/>
              <a:cs typeface="Space Grotesk" pitchFamily="2" charset="0"/>
              <a:sym typeface="Roboto"/>
            </a:endParaRPr>
          </a:p>
        </p:txBody>
      </p:sp>
      <p:sp>
        <p:nvSpPr>
          <p:cNvPr id="42" name="Google Shape;503;p29">
            <a:extLst>
              <a:ext uri="{FF2B5EF4-FFF2-40B4-BE49-F238E27FC236}">
                <a16:creationId xmlns:a16="http://schemas.microsoft.com/office/drawing/2014/main" id="{CFEF0D75-43BB-E4A4-8CFA-6B6D06FCA6DA}"/>
              </a:ext>
            </a:extLst>
          </p:cNvPr>
          <p:cNvSpPr txBox="1"/>
          <p:nvPr/>
        </p:nvSpPr>
        <p:spPr>
          <a:xfrm>
            <a:off x="5207731" y="4086476"/>
            <a:ext cx="1193925" cy="853423"/>
          </a:xfrm>
          <a:prstGeom prst="rect">
            <a:avLst/>
          </a:prstGeom>
          <a:noFill/>
          <a:ln>
            <a:noFill/>
          </a:ln>
        </p:spPr>
        <p:txBody>
          <a:bodyPr spcFirstLastPara="1" wrap="square" lIns="91425" tIns="91425" rIns="91425" bIns="91425" anchor="t" anchorCtr="0">
            <a:noAutofit/>
          </a:bodyPr>
          <a:lstStyle/>
          <a:p>
            <a:pPr algn="ctr"/>
            <a:r>
              <a:rPr lang="en-GB" sz="1100">
                <a:solidFill>
                  <a:srgbClr val="043A5B"/>
                </a:solidFill>
                <a:latin typeface="Space Grotesk" pitchFamily="2" charset="0"/>
                <a:ea typeface="Roboto"/>
                <a:cs typeface="Space Grotesk" pitchFamily="2" charset="0"/>
                <a:sym typeface="Roboto"/>
              </a:rPr>
              <a:t>Project Development rights and funds</a:t>
            </a:r>
            <a:endParaRPr sz="1100">
              <a:solidFill>
                <a:srgbClr val="043A5B"/>
              </a:solidFill>
              <a:latin typeface="Space Grotesk" pitchFamily="2" charset="0"/>
              <a:ea typeface="Roboto"/>
              <a:cs typeface="Space Grotesk" pitchFamily="2" charset="0"/>
              <a:sym typeface="Roboto"/>
            </a:endParaRPr>
          </a:p>
        </p:txBody>
      </p:sp>
      <p:grpSp>
        <p:nvGrpSpPr>
          <p:cNvPr id="54" name="Google Shape;515;p29">
            <a:extLst>
              <a:ext uri="{FF2B5EF4-FFF2-40B4-BE49-F238E27FC236}">
                <a16:creationId xmlns:a16="http://schemas.microsoft.com/office/drawing/2014/main" id="{7A98EC04-1837-7FEA-D044-B9CD41288C24}"/>
              </a:ext>
            </a:extLst>
          </p:cNvPr>
          <p:cNvGrpSpPr/>
          <p:nvPr/>
        </p:nvGrpSpPr>
        <p:grpSpPr>
          <a:xfrm>
            <a:off x="3924926" y="4337439"/>
            <a:ext cx="339253" cy="339253"/>
            <a:chOff x="1492675" y="2620775"/>
            <a:chExt cx="481825" cy="481825"/>
          </a:xfrm>
        </p:grpSpPr>
        <p:sp>
          <p:nvSpPr>
            <p:cNvPr id="55" name="Google Shape;516;p29">
              <a:extLst>
                <a:ext uri="{FF2B5EF4-FFF2-40B4-BE49-F238E27FC236}">
                  <a16:creationId xmlns:a16="http://schemas.microsoft.com/office/drawing/2014/main" id="{42D169FA-CB96-7AD2-62E7-0D96BF05947F}"/>
                </a:ext>
              </a:extLst>
            </p:cNvPr>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 name="Google Shape;517;p29">
              <a:extLst>
                <a:ext uri="{FF2B5EF4-FFF2-40B4-BE49-F238E27FC236}">
                  <a16:creationId xmlns:a16="http://schemas.microsoft.com/office/drawing/2014/main" id="{160D3CB0-2ADD-32A3-DE1A-51B295B9B5CD}"/>
                </a:ext>
              </a:extLst>
            </p:cNvPr>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 name="Google Shape;526;p29">
            <a:extLst>
              <a:ext uri="{FF2B5EF4-FFF2-40B4-BE49-F238E27FC236}">
                <a16:creationId xmlns:a16="http://schemas.microsoft.com/office/drawing/2014/main" id="{F6146235-25ED-E6B8-2118-5168BF014FDA}"/>
              </a:ext>
            </a:extLst>
          </p:cNvPr>
          <p:cNvGrpSpPr/>
          <p:nvPr/>
        </p:nvGrpSpPr>
        <p:grpSpPr>
          <a:xfrm>
            <a:off x="644140" y="4377230"/>
            <a:ext cx="336965" cy="286833"/>
            <a:chOff x="5645200" y="879425"/>
            <a:chExt cx="478575" cy="407375"/>
          </a:xfrm>
        </p:grpSpPr>
        <p:sp>
          <p:nvSpPr>
            <p:cNvPr id="1346" name="Google Shape;527;p29">
              <a:extLst>
                <a:ext uri="{FF2B5EF4-FFF2-40B4-BE49-F238E27FC236}">
                  <a16:creationId xmlns:a16="http://schemas.microsoft.com/office/drawing/2014/main" id="{C8B77EDF-F0BF-0FCE-B2C7-F3FB4AB91C37}"/>
                </a:ext>
              </a:extLst>
            </p:cNvPr>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 name="Google Shape;528;p29">
              <a:extLst>
                <a:ext uri="{FF2B5EF4-FFF2-40B4-BE49-F238E27FC236}">
                  <a16:creationId xmlns:a16="http://schemas.microsoft.com/office/drawing/2014/main" id="{B8DFC274-BF3E-F9E3-3B45-0204BE591988}"/>
                </a:ext>
              </a:extLst>
            </p:cNvPr>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 name="Google Shape;529;p29">
              <a:extLst>
                <a:ext uri="{FF2B5EF4-FFF2-40B4-BE49-F238E27FC236}">
                  <a16:creationId xmlns:a16="http://schemas.microsoft.com/office/drawing/2014/main" id="{C745E03D-EAA4-1872-F4AA-E82F04646FF4}"/>
                </a:ext>
              </a:extLst>
            </p:cNvPr>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 name="Google Shape;530;p29">
              <a:extLst>
                <a:ext uri="{FF2B5EF4-FFF2-40B4-BE49-F238E27FC236}">
                  <a16:creationId xmlns:a16="http://schemas.microsoft.com/office/drawing/2014/main" id="{713E6D2C-3A7F-A275-B30F-68A3717D95B6}"/>
                </a:ext>
              </a:extLst>
            </p:cNvPr>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0" name="Google Shape;531;p29">
              <a:extLst>
                <a:ext uri="{FF2B5EF4-FFF2-40B4-BE49-F238E27FC236}">
                  <a16:creationId xmlns:a16="http://schemas.microsoft.com/office/drawing/2014/main" id="{CB7855E0-C474-28FF-65B5-908DDE00ABDC}"/>
                </a:ext>
              </a:extLst>
            </p:cNvPr>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1" name="Google Shape;532;p29">
              <a:extLst>
                <a:ext uri="{FF2B5EF4-FFF2-40B4-BE49-F238E27FC236}">
                  <a16:creationId xmlns:a16="http://schemas.microsoft.com/office/drawing/2014/main" id="{DD1B8B52-9295-C5E1-D6AA-65D92D3F0AB7}"/>
                </a:ext>
              </a:extLst>
            </p:cNvPr>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52" name="Google Shape;533;p29">
            <a:extLst>
              <a:ext uri="{FF2B5EF4-FFF2-40B4-BE49-F238E27FC236}">
                <a16:creationId xmlns:a16="http://schemas.microsoft.com/office/drawing/2014/main" id="{A79564D5-A412-A9C0-788B-13AC1C4E4BE8}"/>
              </a:ext>
            </a:extLst>
          </p:cNvPr>
          <p:cNvGrpSpPr/>
          <p:nvPr/>
        </p:nvGrpSpPr>
        <p:grpSpPr>
          <a:xfrm>
            <a:off x="2761412" y="647781"/>
            <a:ext cx="340573" cy="339271"/>
            <a:chOff x="2085450" y="842250"/>
            <a:chExt cx="483700" cy="481850"/>
          </a:xfrm>
        </p:grpSpPr>
        <p:sp>
          <p:nvSpPr>
            <p:cNvPr id="1353" name="Google Shape;534;p29">
              <a:extLst>
                <a:ext uri="{FF2B5EF4-FFF2-40B4-BE49-F238E27FC236}">
                  <a16:creationId xmlns:a16="http://schemas.microsoft.com/office/drawing/2014/main" id="{6031B028-A786-8A9A-D58E-D6DC0C5D49F1}"/>
                </a:ext>
              </a:extLst>
            </p:cNvPr>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4" name="Google Shape;535;p29">
              <a:extLst>
                <a:ext uri="{FF2B5EF4-FFF2-40B4-BE49-F238E27FC236}">
                  <a16:creationId xmlns:a16="http://schemas.microsoft.com/office/drawing/2014/main" id="{3AC6D3DD-E31F-6985-DB24-159A96F0C8F3}"/>
                </a:ext>
              </a:extLst>
            </p:cNvPr>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5" name="Google Shape;536;p29">
              <a:extLst>
                <a:ext uri="{FF2B5EF4-FFF2-40B4-BE49-F238E27FC236}">
                  <a16:creationId xmlns:a16="http://schemas.microsoft.com/office/drawing/2014/main" id="{7265432D-C644-8A2C-B9EA-6417B58AEC24}"/>
                </a:ext>
              </a:extLst>
            </p:cNvPr>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56" name="Google Shape;537;p29">
            <a:extLst>
              <a:ext uri="{FF2B5EF4-FFF2-40B4-BE49-F238E27FC236}">
                <a16:creationId xmlns:a16="http://schemas.microsoft.com/office/drawing/2014/main" id="{13ECE1BE-A88C-3938-6297-E2323C7756BC}"/>
              </a:ext>
            </a:extLst>
          </p:cNvPr>
          <p:cNvGrpSpPr/>
          <p:nvPr/>
        </p:nvGrpSpPr>
        <p:grpSpPr>
          <a:xfrm>
            <a:off x="4419326" y="648116"/>
            <a:ext cx="305386" cy="338602"/>
            <a:chOff x="3300325" y="249875"/>
            <a:chExt cx="433725" cy="480900"/>
          </a:xfrm>
        </p:grpSpPr>
        <p:sp>
          <p:nvSpPr>
            <p:cNvPr id="1357" name="Google Shape;538;p29">
              <a:extLst>
                <a:ext uri="{FF2B5EF4-FFF2-40B4-BE49-F238E27FC236}">
                  <a16:creationId xmlns:a16="http://schemas.microsoft.com/office/drawing/2014/main" id="{D84FA3ED-AF38-7F32-AF5A-D1E00A646374}"/>
                </a:ext>
              </a:extLst>
            </p:cNvPr>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8" name="Google Shape;539;p29">
              <a:extLst>
                <a:ext uri="{FF2B5EF4-FFF2-40B4-BE49-F238E27FC236}">
                  <a16:creationId xmlns:a16="http://schemas.microsoft.com/office/drawing/2014/main" id="{4B1EBC46-47D4-E0E0-04B0-EC15C4EC1985}"/>
                </a:ext>
              </a:extLst>
            </p:cNvPr>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59" name="Google Shape;540;p29">
              <a:extLst>
                <a:ext uri="{FF2B5EF4-FFF2-40B4-BE49-F238E27FC236}">
                  <a16:creationId xmlns:a16="http://schemas.microsoft.com/office/drawing/2014/main" id="{39076BB0-C586-888D-CAFB-BCAA5640C546}"/>
                </a:ext>
              </a:extLst>
            </p:cNvPr>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60" name="Google Shape;541;p29">
              <a:extLst>
                <a:ext uri="{FF2B5EF4-FFF2-40B4-BE49-F238E27FC236}">
                  <a16:creationId xmlns:a16="http://schemas.microsoft.com/office/drawing/2014/main" id="{16C944DE-B530-56C6-2172-EC39F17D51C3}"/>
                </a:ext>
              </a:extLst>
            </p:cNvPr>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91" name="Google Shape;542;p29">
              <a:extLst>
                <a:ext uri="{FF2B5EF4-FFF2-40B4-BE49-F238E27FC236}">
                  <a16:creationId xmlns:a16="http://schemas.microsoft.com/office/drawing/2014/main" id="{5C469F1C-F21F-E6A3-0010-9B7E74600434}"/>
                </a:ext>
              </a:extLst>
            </p:cNvPr>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92" name="Google Shape;543;p29">
              <a:extLst>
                <a:ext uri="{FF2B5EF4-FFF2-40B4-BE49-F238E27FC236}">
                  <a16:creationId xmlns:a16="http://schemas.microsoft.com/office/drawing/2014/main" id="{170AB6A2-E09B-A77E-5A52-4F1AC0C115CA}"/>
                </a:ext>
              </a:extLst>
            </p:cNvPr>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93" name="Google Shape;544;p29">
            <a:extLst>
              <a:ext uri="{FF2B5EF4-FFF2-40B4-BE49-F238E27FC236}">
                <a16:creationId xmlns:a16="http://schemas.microsoft.com/office/drawing/2014/main" id="{AD74891B-7F1C-7806-F8C2-0568DD7A4116}"/>
              </a:ext>
            </a:extLst>
          </p:cNvPr>
          <p:cNvGrpSpPr/>
          <p:nvPr/>
        </p:nvGrpSpPr>
        <p:grpSpPr>
          <a:xfrm>
            <a:off x="2762074" y="2315535"/>
            <a:ext cx="339253" cy="339253"/>
            <a:chOff x="4456875" y="1435075"/>
            <a:chExt cx="481825" cy="481825"/>
          </a:xfrm>
        </p:grpSpPr>
        <p:sp>
          <p:nvSpPr>
            <p:cNvPr id="1394" name="Google Shape;545;p29">
              <a:extLst>
                <a:ext uri="{FF2B5EF4-FFF2-40B4-BE49-F238E27FC236}">
                  <a16:creationId xmlns:a16="http://schemas.microsoft.com/office/drawing/2014/main" id="{559A9E20-D7D7-1619-DE66-B8B0BBC87D18}"/>
                </a:ext>
              </a:extLst>
            </p:cNvPr>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95" name="Google Shape;546;p29">
              <a:extLst>
                <a:ext uri="{FF2B5EF4-FFF2-40B4-BE49-F238E27FC236}">
                  <a16:creationId xmlns:a16="http://schemas.microsoft.com/office/drawing/2014/main" id="{04B7DEBE-5A60-09A0-F1F2-E5247B041BB9}"/>
                </a:ext>
              </a:extLst>
            </p:cNvPr>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96" name="Google Shape;547;p29">
              <a:extLst>
                <a:ext uri="{FF2B5EF4-FFF2-40B4-BE49-F238E27FC236}">
                  <a16:creationId xmlns:a16="http://schemas.microsoft.com/office/drawing/2014/main" id="{0B023B79-77EC-38F6-8AF7-B1D28760E567}"/>
                </a:ext>
              </a:extLst>
            </p:cNvPr>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97" name="Google Shape;548;p29">
              <a:extLst>
                <a:ext uri="{FF2B5EF4-FFF2-40B4-BE49-F238E27FC236}">
                  <a16:creationId xmlns:a16="http://schemas.microsoft.com/office/drawing/2014/main" id="{C19B9E46-2822-B8E6-4F98-6FEF38F59736}"/>
                </a:ext>
              </a:extLst>
            </p:cNvPr>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98" name="Google Shape;549;p29">
              <a:extLst>
                <a:ext uri="{FF2B5EF4-FFF2-40B4-BE49-F238E27FC236}">
                  <a16:creationId xmlns:a16="http://schemas.microsoft.com/office/drawing/2014/main" id="{57204ACB-7962-29E2-D221-21CB409C4D5C}"/>
                </a:ext>
              </a:extLst>
            </p:cNvPr>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99" name="Google Shape;550;p29">
              <a:extLst>
                <a:ext uri="{FF2B5EF4-FFF2-40B4-BE49-F238E27FC236}">
                  <a16:creationId xmlns:a16="http://schemas.microsoft.com/office/drawing/2014/main" id="{E577B9C4-0AD8-8CA0-2513-BA7C45119C0D}"/>
                </a:ext>
              </a:extLst>
            </p:cNvPr>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0" name="Google Shape;551;p29">
              <a:extLst>
                <a:ext uri="{FF2B5EF4-FFF2-40B4-BE49-F238E27FC236}">
                  <a16:creationId xmlns:a16="http://schemas.microsoft.com/office/drawing/2014/main" id="{1027D636-7420-1DDF-B7C6-4DE85836C384}"/>
                </a:ext>
              </a:extLst>
            </p:cNvPr>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1" name="Google Shape;552;p29">
              <a:extLst>
                <a:ext uri="{FF2B5EF4-FFF2-40B4-BE49-F238E27FC236}">
                  <a16:creationId xmlns:a16="http://schemas.microsoft.com/office/drawing/2014/main" id="{388EA091-46EE-BD52-E159-7378139FB5F5}"/>
                </a:ext>
              </a:extLst>
            </p:cNvPr>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2" name="Google Shape;553;p29">
              <a:extLst>
                <a:ext uri="{FF2B5EF4-FFF2-40B4-BE49-F238E27FC236}">
                  <a16:creationId xmlns:a16="http://schemas.microsoft.com/office/drawing/2014/main" id="{E6C8006A-112F-4EC9-AC0A-29BAA083AAD0}"/>
                </a:ext>
              </a:extLst>
            </p:cNvPr>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3" name="Google Shape;554;p29">
              <a:extLst>
                <a:ext uri="{FF2B5EF4-FFF2-40B4-BE49-F238E27FC236}">
                  <a16:creationId xmlns:a16="http://schemas.microsoft.com/office/drawing/2014/main" id="{9DF50B72-8198-94DD-E179-0EB91A2B23B3}"/>
                </a:ext>
              </a:extLst>
            </p:cNvPr>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4" name="Google Shape;555;p29">
              <a:extLst>
                <a:ext uri="{FF2B5EF4-FFF2-40B4-BE49-F238E27FC236}">
                  <a16:creationId xmlns:a16="http://schemas.microsoft.com/office/drawing/2014/main" id="{FADB85C8-58CD-9DEE-38F5-CB0DE090D829}"/>
                </a:ext>
              </a:extLst>
            </p:cNvPr>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5" name="Google Shape;556;p29">
              <a:extLst>
                <a:ext uri="{FF2B5EF4-FFF2-40B4-BE49-F238E27FC236}">
                  <a16:creationId xmlns:a16="http://schemas.microsoft.com/office/drawing/2014/main" id="{DD927F10-7597-67FF-41EC-7DBE0EEDCB30}"/>
                </a:ext>
              </a:extLst>
            </p:cNvPr>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6" name="Google Shape;557;p29">
              <a:extLst>
                <a:ext uri="{FF2B5EF4-FFF2-40B4-BE49-F238E27FC236}">
                  <a16:creationId xmlns:a16="http://schemas.microsoft.com/office/drawing/2014/main" id="{CE039929-46F3-07EF-08B5-A22C2F3143AA}"/>
                </a:ext>
              </a:extLst>
            </p:cNvPr>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7" name="Google Shape;558;p29">
              <a:extLst>
                <a:ext uri="{FF2B5EF4-FFF2-40B4-BE49-F238E27FC236}">
                  <a16:creationId xmlns:a16="http://schemas.microsoft.com/office/drawing/2014/main" id="{DB36D3E9-00F3-85D1-8EBF-0223E0021BED}"/>
                </a:ext>
              </a:extLst>
            </p:cNvPr>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8" name="Google Shape;559;p29">
              <a:extLst>
                <a:ext uri="{FF2B5EF4-FFF2-40B4-BE49-F238E27FC236}">
                  <a16:creationId xmlns:a16="http://schemas.microsoft.com/office/drawing/2014/main" id="{761DE158-4063-6C14-3B01-497C22999030}"/>
                </a:ext>
              </a:extLst>
            </p:cNvPr>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09" name="Google Shape;560;p29">
              <a:extLst>
                <a:ext uri="{FF2B5EF4-FFF2-40B4-BE49-F238E27FC236}">
                  <a16:creationId xmlns:a16="http://schemas.microsoft.com/office/drawing/2014/main" id="{E76BBAF9-0596-5C19-7460-CC850E95E367}"/>
                </a:ext>
              </a:extLst>
            </p:cNvPr>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 name="Google Shape;561;p29">
              <a:extLst>
                <a:ext uri="{FF2B5EF4-FFF2-40B4-BE49-F238E27FC236}">
                  <a16:creationId xmlns:a16="http://schemas.microsoft.com/office/drawing/2014/main" id="{0798F087-1940-F5DE-B54C-75F122247976}"/>
                </a:ext>
              </a:extLst>
            </p:cNvPr>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1" name="Google Shape;562;p29">
              <a:extLst>
                <a:ext uri="{FF2B5EF4-FFF2-40B4-BE49-F238E27FC236}">
                  <a16:creationId xmlns:a16="http://schemas.microsoft.com/office/drawing/2014/main" id="{DA2BB6A9-34A9-70AE-E7EF-A1B79161A456}"/>
                </a:ext>
              </a:extLst>
            </p:cNvPr>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2" name="Google Shape;563;p29">
              <a:extLst>
                <a:ext uri="{FF2B5EF4-FFF2-40B4-BE49-F238E27FC236}">
                  <a16:creationId xmlns:a16="http://schemas.microsoft.com/office/drawing/2014/main" id="{B7ABFC0C-C5EB-B199-F232-5BDEF96BAA37}"/>
                </a:ext>
              </a:extLst>
            </p:cNvPr>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81" name="Google Shape;503;p29">
            <a:extLst>
              <a:ext uri="{FF2B5EF4-FFF2-40B4-BE49-F238E27FC236}">
                <a16:creationId xmlns:a16="http://schemas.microsoft.com/office/drawing/2014/main" id="{12186924-8B23-9F03-3D97-A06A5DFD0159}"/>
              </a:ext>
            </a:extLst>
          </p:cNvPr>
          <p:cNvSpPr txBox="1"/>
          <p:nvPr/>
        </p:nvSpPr>
        <p:spPr>
          <a:xfrm>
            <a:off x="6355366" y="4099430"/>
            <a:ext cx="1193925" cy="790575"/>
          </a:xfrm>
          <a:prstGeom prst="rect">
            <a:avLst/>
          </a:prstGeom>
          <a:noFill/>
          <a:ln>
            <a:noFill/>
          </a:ln>
        </p:spPr>
        <p:txBody>
          <a:bodyPr spcFirstLastPara="1" wrap="square" lIns="91425" tIns="91425" rIns="91425" bIns="91425" anchor="t" anchorCtr="0">
            <a:noAutofit/>
          </a:bodyPr>
          <a:lstStyle/>
          <a:p>
            <a:pPr algn="ctr"/>
            <a:r>
              <a:rPr lang="en-GB" sz="1100">
                <a:solidFill>
                  <a:srgbClr val="043A5B"/>
                </a:solidFill>
                <a:latin typeface="Space Grotesk" pitchFamily="2" charset="0"/>
                <a:ea typeface="Roboto"/>
                <a:cs typeface="Space Grotesk" pitchFamily="2" charset="0"/>
                <a:sym typeface="Roboto"/>
              </a:rPr>
              <a:t>Consultancy &amp; Project management fees</a:t>
            </a:r>
            <a:endParaRPr sz="1100">
              <a:solidFill>
                <a:srgbClr val="043A5B"/>
              </a:solidFill>
              <a:latin typeface="Space Grotesk" pitchFamily="2" charset="0"/>
              <a:ea typeface="Roboto"/>
              <a:cs typeface="Space Grotesk" pitchFamily="2" charset="0"/>
              <a:sym typeface="Roboto"/>
            </a:endParaRPr>
          </a:p>
        </p:txBody>
      </p:sp>
      <p:sp>
        <p:nvSpPr>
          <p:cNvPr id="1583" name="Google Shape;503;p29">
            <a:extLst>
              <a:ext uri="{FF2B5EF4-FFF2-40B4-BE49-F238E27FC236}">
                <a16:creationId xmlns:a16="http://schemas.microsoft.com/office/drawing/2014/main" id="{DD677DFC-16B4-C011-F2C8-6679B7EE0EF6}"/>
              </a:ext>
            </a:extLst>
          </p:cNvPr>
          <p:cNvSpPr txBox="1"/>
          <p:nvPr/>
        </p:nvSpPr>
        <p:spPr>
          <a:xfrm>
            <a:off x="7409973" y="4104035"/>
            <a:ext cx="1193925" cy="775810"/>
          </a:xfrm>
          <a:prstGeom prst="rect">
            <a:avLst/>
          </a:prstGeom>
          <a:noFill/>
          <a:ln>
            <a:noFill/>
          </a:ln>
        </p:spPr>
        <p:txBody>
          <a:bodyPr spcFirstLastPara="1" wrap="square" lIns="91425" tIns="91425" rIns="91425" bIns="91425" anchor="t" anchorCtr="0">
            <a:noAutofit/>
          </a:bodyPr>
          <a:lstStyle/>
          <a:p>
            <a:pPr algn="ctr"/>
            <a:r>
              <a:rPr lang="en-GB" sz="1100">
                <a:solidFill>
                  <a:srgbClr val="043A5B"/>
                </a:solidFill>
                <a:latin typeface="Space Grotesk" pitchFamily="2" charset="0"/>
                <a:ea typeface="Roboto"/>
                <a:cs typeface="Space Grotesk" pitchFamily="2" charset="0"/>
                <a:sym typeface="Roboto"/>
              </a:rPr>
              <a:t>Thermal Floater and associated tech</a:t>
            </a:r>
            <a:endParaRPr sz="1100">
              <a:solidFill>
                <a:srgbClr val="043A5B"/>
              </a:solidFill>
              <a:latin typeface="Space Grotesk" pitchFamily="2" charset="0"/>
              <a:ea typeface="Roboto"/>
              <a:cs typeface="Space Grotesk" pitchFamily="2" charset="0"/>
              <a:sym typeface="Roboto"/>
            </a:endParaRPr>
          </a:p>
        </p:txBody>
      </p:sp>
    </p:spTree>
    <p:extLst>
      <p:ext uri="{BB962C8B-B14F-4D97-AF65-F5344CB8AC3E}">
        <p14:creationId xmlns:p14="http://schemas.microsoft.com/office/powerpoint/2010/main" val="1608521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62"/>
          <p:cNvSpPr txBox="1">
            <a:spLocks noGrp="1"/>
          </p:cNvSpPr>
          <p:nvPr>
            <p:ph type="title"/>
          </p:nvPr>
        </p:nvSpPr>
        <p:spPr>
          <a:xfrm>
            <a:off x="717525" y="552990"/>
            <a:ext cx="7708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MARKET COMPETITITON</a:t>
            </a:r>
          </a:p>
        </p:txBody>
      </p:sp>
      <p:sp>
        <p:nvSpPr>
          <p:cNvPr id="1226" name="Google Shape;1226;p62"/>
          <p:cNvSpPr txBox="1">
            <a:spLocks noGrp="1"/>
          </p:cNvSpPr>
          <p:nvPr>
            <p:ph type="title" idx="2"/>
          </p:nvPr>
        </p:nvSpPr>
        <p:spPr>
          <a:xfrm>
            <a:off x="720000" y="2581627"/>
            <a:ext cx="2232000" cy="461700"/>
          </a:xfrm>
          <a:prstGeom prst="rect">
            <a:avLst/>
          </a:prstGeom>
        </p:spPr>
        <p:txBody>
          <a:bodyPr spcFirstLastPara="1" wrap="square" lIns="91425" tIns="91425" rIns="91425" bIns="91425" anchor="b" anchorCtr="0">
            <a:noAutofit/>
          </a:bodyPr>
          <a:lstStyle/>
          <a:p>
            <a:r>
              <a:rPr lang="en-SG" dirty="0"/>
              <a:t>3X MORE </a:t>
            </a:r>
          </a:p>
        </p:txBody>
      </p:sp>
      <p:sp>
        <p:nvSpPr>
          <p:cNvPr id="1227" name="Google Shape;1227;p62"/>
          <p:cNvSpPr txBox="1">
            <a:spLocks noGrp="1"/>
          </p:cNvSpPr>
          <p:nvPr>
            <p:ph type="subTitle" idx="1"/>
          </p:nvPr>
        </p:nvSpPr>
        <p:spPr>
          <a:xfrm>
            <a:off x="578410" y="3089276"/>
            <a:ext cx="2512082" cy="1004969"/>
          </a:xfrm>
          <a:prstGeom prst="rect">
            <a:avLst/>
          </a:prstGeom>
        </p:spPr>
        <p:txBody>
          <a:bodyPr spcFirstLastPara="1" wrap="square" lIns="91425" tIns="91425" rIns="91425" bIns="91425" anchor="t" anchorCtr="0">
            <a:noAutofit/>
          </a:bodyPr>
          <a:lstStyle/>
          <a:p>
            <a:pPr marL="0" lvl="0" indent="0"/>
            <a:r>
              <a:rPr lang="en-US" dirty="0">
                <a:latin typeface="Space Grotesk" pitchFamily="2" charset="0"/>
                <a:cs typeface="Space Grotesk" pitchFamily="2" charset="0"/>
              </a:rPr>
              <a:t>Produces </a:t>
            </a:r>
            <a:r>
              <a:rPr lang="en-US" b="1" dirty="0">
                <a:latin typeface="Space Grotesk" pitchFamily="2" charset="0"/>
                <a:cs typeface="Space Grotesk" pitchFamily="2" charset="0"/>
              </a:rPr>
              <a:t>20kWH</a:t>
            </a:r>
            <a:r>
              <a:rPr lang="en-US" dirty="0">
                <a:latin typeface="Space Grotesk" pitchFamily="2" charset="0"/>
                <a:cs typeface="Space Grotesk" pitchFamily="2" charset="0"/>
              </a:rPr>
              <a:t> per day which is </a:t>
            </a:r>
            <a:r>
              <a:rPr lang="en-US" b="1" dirty="0">
                <a:latin typeface="Space Grotesk" pitchFamily="2" charset="0"/>
                <a:cs typeface="Space Grotesk" pitchFamily="2" charset="0"/>
              </a:rPr>
              <a:t>3x</a:t>
            </a:r>
            <a:r>
              <a:rPr lang="en-US" dirty="0">
                <a:latin typeface="Space Grotesk" pitchFamily="2" charset="0"/>
                <a:cs typeface="Space Grotesk" pitchFamily="2" charset="0"/>
              </a:rPr>
              <a:t> more energy than a  solar panel of same size at </a:t>
            </a:r>
            <a:r>
              <a:rPr lang="en-US" b="1" dirty="0">
                <a:latin typeface="Space Grotesk" pitchFamily="2" charset="0"/>
                <a:cs typeface="Space Grotesk" pitchFamily="2" charset="0"/>
              </a:rPr>
              <a:t>$0.64</a:t>
            </a:r>
            <a:r>
              <a:rPr lang="en-US" dirty="0">
                <a:latin typeface="Space Grotesk" pitchFamily="2" charset="0"/>
                <a:cs typeface="Space Grotesk" pitchFamily="2" charset="0"/>
              </a:rPr>
              <a:t> per watt </a:t>
            </a:r>
          </a:p>
        </p:txBody>
      </p:sp>
      <p:sp>
        <p:nvSpPr>
          <p:cNvPr id="1228" name="Google Shape;1228;p62"/>
          <p:cNvSpPr txBox="1">
            <a:spLocks noGrp="1"/>
          </p:cNvSpPr>
          <p:nvPr>
            <p:ph type="title" idx="3"/>
          </p:nvPr>
        </p:nvSpPr>
        <p:spPr>
          <a:xfrm>
            <a:off x="3456581" y="2581627"/>
            <a:ext cx="2232000" cy="461700"/>
          </a:xfrm>
          <a:prstGeom prst="rect">
            <a:avLst/>
          </a:prstGeom>
        </p:spPr>
        <p:txBody>
          <a:bodyPr spcFirstLastPara="1" wrap="square" lIns="91425" tIns="91425" rIns="91425" bIns="91425" anchor="b" anchorCtr="0">
            <a:noAutofit/>
          </a:bodyPr>
          <a:lstStyle/>
          <a:p>
            <a:r>
              <a:rPr lang="en" dirty="0"/>
              <a:t>20CM x 20CM </a:t>
            </a:r>
            <a:endParaRPr dirty="0"/>
          </a:p>
        </p:txBody>
      </p:sp>
      <p:sp>
        <p:nvSpPr>
          <p:cNvPr id="1229" name="Google Shape;1229;p62"/>
          <p:cNvSpPr txBox="1">
            <a:spLocks noGrp="1"/>
          </p:cNvSpPr>
          <p:nvPr>
            <p:ph type="subTitle" idx="4"/>
          </p:nvPr>
        </p:nvSpPr>
        <p:spPr>
          <a:xfrm>
            <a:off x="3336644" y="3089277"/>
            <a:ext cx="2468698" cy="831300"/>
          </a:xfrm>
          <a:prstGeom prst="rect">
            <a:avLst/>
          </a:prstGeom>
        </p:spPr>
        <p:txBody>
          <a:bodyPr spcFirstLastPara="1" wrap="square" lIns="91425" tIns="91425" rIns="91425" bIns="91425" anchor="t" anchorCtr="0">
            <a:noAutofit/>
          </a:bodyPr>
          <a:lstStyle/>
          <a:p>
            <a:pPr marL="0" lvl="0" indent="0"/>
            <a:r>
              <a:rPr lang="en-US" dirty="0">
                <a:latin typeface="Space Grotesk" pitchFamily="2" charset="0"/>
                <a:cs typeface="Space Grotesk" pitchFamily="2" charset="0"/>
              </a:rPr>
              <a:t>It is compact, modular &amp; floats on water thereby taking no land space &amp; utilizing water bodies</a:t>
            </a:r>
          </a:p>
        </p:txBody>
      </p:sp>
      <p:sp>
        <p:nvSpPr>
          <p:cNvPr id="1230" name="Google Shape;1230;p62"/>
          <p:cNvSpPr txBox="1">
            <a:spLocks noGrp="1"/>
          </p:cNvSpPr>
          <p:nvPr>
            <p:ph type="title" idx="5"/>
          </p:nvPr>
        </p:nvSpPr>
        <p:spPr>
          <a:xfrm>
            <a:off x="6194325" y="2581627"/>
            <a:ext cx="2232000" cy="46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33% LOWER $</a:t>
            </a:r>
            <a:endParaRPr dirty="0"/>
          </a:p>
        </p:txBody>
      </p:sp>
      <p:sp>
        <p:nvSpPr>
          <p:cNvPr id="1231" name="Google Shape;1231;p62"/>
          <p:cNvSpPr txBox="1">
            <a:spLocks noGrp="1"/>
          </p:cNvSpPr>
          <p:nvPr>
            <p:ph type="subTitle" idx="6"/>
          </p:nvPr>
        </p:nvSpPr>
        <p:spPr>
          <a:xfrm>
            <a:off x="6170201" y="3089277"/>
            <a:ext cx="2277149" cy="100496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Priced much lower than its competitors wh</a:t>
            </a:r>
            <a:r>
              <a:rPr lang="en-SG" dirty="0" err="1"/>
              <a:t>ic</a:t>
            </a:r>
            <a:r>
              <a:rPr lang="en" dirty="0"/>
              <a:t>h are solar panels, due to its modularity and efficiency</a:t>
            </a:r>
            <a:endParaRPr dirty="0"/>
          </a:p>
        </p:txBody>
      </p:sp>
      <p:cxnSp>
        <p:nvCxnSpPr>
          <p:cNvPr id="1232" name="Google Shape;1232;p62"/>
          <p:cNvCxnSpPr>
            <a:cxnSpLocks/>
          </p:cNvCxnSpPr>
          <p:nvPr/>
        </p:nvCxnSpPr>
        <p:spPr>
          <a:xfrm flipV="1">
            <a:off x="3204575" y="2712416"/>
            <a:ext cx="0" cy="1381830"/>
          </a:xfrm>
          <a:prstGeom prst="straightConnector1">
            <a:avLst/>
          </a:prstGeom>
          <a:noFill/>
          <a:ln w="19050" cap="flat" cmpd="sng">
            <a:solidFill>
              <a:schemeClr val="lt1"/>
            </a:solidFill>
            <a:prstDash val="solid"/>
            <a:round/>
            <a:headEnd type="none" w="med" len="med"/>
            <a:tailEnd type="none" w="med" len="med"/>
          </a:ln>
        </p:spPr>
      </p:cxnSp>
      <p:sp>
        <p:nvSpPr>
          <p:cNvPr id="1234" name="Google Shape;1234;p62"/>
          <p:cNvSpPr/>
          <p:nvPr/>
        </p:nvSpPr>
        <p:spPr>
          <a:xfrm flipH="1">
            <a:off x="1804810" y="3043313"/>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2"/>
          <p:cNvSpPr/>
          <p:nvPr/>
        </p:nvSpPr>
        <p:spPr>
          <a:xfrm flipH="1">
            <a:off x="1909044" y="3043313"/>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2"/>
          <p:cNvSpPr/>
          <p:nvPr/>
        </p:nvSpPr>
        <p:spPr>
          <a:xfrm flipH="1">
            <a:off x="1703673" y="3043313"/>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flipH="1">
            <a:off x="4541391" y="3043313"/>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flipH="1">
            <a:off x="4645626" y="3043313"/>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2"/>
          <p:cNvSpPr/>
          <p:nvPr/>
        </p:nvSpPr>
        <p:spPr>
          <a:xfrm flipH="1">
            <a:off x="4440254" y="3043313"/>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2"/>
          <p:cNvSpPr/>
          <p:nvPr/>
        </p:nvSpPr>
        <p:spPr>
          <a:xfrm flipH="1">
            <a:off x="7279135" y="3043313"/>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flipH="1">
            <a:off x="7383369" y="3043313"/>
            <a:ext cx="59283" cy="45951"/>
          </a:xfrm>
          <a:custGeom>
            <a:avLst/>
            <a:gdLst/>
            <a:ahLst/>
            <a:cxnLst/>
            <a:rect l="l" t="t" r="r" b="b"/>
            <a:pathLst>
              <a:path w="2966" h="2299" extrusionOk="0">
                <a:moveTo>
                  <a:pt x="1477" y="1"/>
                </a:moveTo>
                <a:cubicBezTo>
                  <a:pt x="1" y="1"/>
                  <a:pt x="1" y="2299"/>
                  <a:pt x="1477" y="2299"/>
                </a:cubicBezTo>
                <a:cubicBezTo>
                  <a:pt x="2966" y="2299"/>
                  <a:pt x="2966"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2"/>
          <p:cNvSpPr/>
          <p:nvPr/>
        </p:nvSpPr>
        <p:spPr>
          <a:xfrm flipH="1">
            <a:off x="7177998" y="3043313"/>
            <a:ext cx="59263" cy="45951"/>
          </a:xfrm>
          <a:custGeom>
            <a:avLst/>
            <a:gdLst/>
            <a:ahLst/>
            <a:cxnLst/>
            <a:rect l="l" t="t" r="r" b="b"/>
            <a:pathLst>
              <a:path w="2965" h="2299" extrusionOk="0">
                <a:moveTo>
                  <a:pt x="1488" y="1"/>
                </a:moveTo>
                <a:cubicBezTo>
                  <a:pt x="0" y="1"/>
                  <a:pt x="0" y="2299"/>
                  <a:pt x="1488" y="2299"/>
                </a:cubicBezTo>
                <a:cubicBezTo>
                  <a:pt x="2965" y="2299"/>
                  <a:pt x="2965"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 name="Google Shape;1243;p62"/>
          <p:cNvGrpSpPr/>
          <p:nvPr/>
        </p:nvGrpSpPr>
        <p:grpSpPr>
          <a:xfrm>
            <a:off x="1606691" y="1569113"/>
            <a:ext cx="458618" cy="539898"/>
            <a:chOff x="1834915" y="2806417"/>
            <a:chExt cx="324180" cy="381311"/>
          </a:xfrm>
          <a:solidFill>
            <a:schemeClr val="accent6">
              <a:lumMod val="75000"/>
              <a:lumOff val="25000"/>
            </a:schemeClr>
          </a:solidFill>
        </p:grpSpPr>
        <p:sp>
          <p:nvSpPr>
            <p:cNvPr id="1244" name="Google Shape;1244;p62"/>
            <p:cNvSpPr/>
            <p:nvPr/>
          </p:nvSpPr>
          <p:spPr>
            <a:xfrm>
              <a:off x="1840592" y="2832793"/>
              <a:ext cx="318504" cy="354934"/>
            </a:xfrm>
            <a:custGeom>
              <a:avLst/>
              <a:gdLst/>
              <a:ahLst/>
              <a:cxnLst/>
              <a:rect l="l" t="t" r="r" b="b"/>
              <a:pathLst>
                <a:path w="13971" h="15569" extrusionOk="0">
                  <a:moveTo>
                    <a:pt x="10690" y="1937"/>
                  </a:moveTo>
                  <a:lnTo>
                    <a:pt x="12861" y="2790"/>
                  </a:lnTo>
                  <a:lnTo>
                    <a:pt x="12861" y="2931"/>
                  </a:lnTo>
                  <a:lnTo>
                    <a:pt x="10690" y="2931"/>
                  </a:lnTo>
                  <a:lnTo>
                    <a:pt x="10690" y="1937"/>
                  </a:lnTo>
                  <a:close/>
                  <a:moveTo>
                    <a:pt x="6863" y="534"/>
                  </a:moveTo>
                  <a:lnTo>
                    <a:pt x="8838" y="1783"/>
                  </a:lnTo>
                  <a:lnTo>
                    <a:pt x="6863" y="3043"/>
                  </a:lnTo>
                  <a:lnTo>
                    <a:pt x="4887" y="1783"/>
                  </a:lnTo>
                  <a:lnTo>
                    <a:pt x="6863" y="534"/>
                  </a:lnTo>
                  <a:close/>
                  <a:moveTo>
                    <a:pt x="13482" y="3421"/>
                  </a:moveTo>
                  <a:lnTo>
                    <a:pt x="13482" y="3971"/>
                  </a:lnTo>
                  <a:lnTo>
                    <a:pt x="10690" y="3971"/>
                  </a:lnTo>
                  <a:lnTo>
                    <a:pt x="10690" y="3421"/>
                  </a:lnTo>
                  <a:close/>
                  <a:moveTo>
                    <a:pt x="4602" y="2182"/>
                  </a:moveTo>
                  <a:lnTo>
                    <a:pt x="6405" y="3332"/>
                  </a:lnTo>
                  <a:lnTo>
                    <a:pt x="4602" y="4481"/>
                  </a:lnTo>
                  <a:lnTo>
                    <a:pt x="4602" y="2182"/>
                  </a:lnTo>
                  <a:close/>
                  <a:moveTo>
                    <a:pt x="9122" y="2182"/>
                  </a:moveTo>
                  <a:lnTo>
                    <a:pt x="9122" y="4481"/>
                  </a:lnTo>
                  <a:lnTo>
                    <a:pt x="7317" y="3332"/>
                  </a:lnTo>
                  <a:lnTo>
                    <a:pt x="9122" y="2182"/>
                  </a:lnTo>
                  <a:close/>
                  <a:moveTo>
                    <a:pt x="6863" y="3623"/>
                  </a:moveTo>
                  <a:lnTo>
                    <a:pt x="9122" y="5062"/>
                  </a:lnTo>
                  <a:lnTo>
                    <a:pt x="9122" y="5416"/>
                  </a:lnTo>
                  <a:lnTo>
                    <a:pt x="6863" y="6856"/>
                  </a:lnTo>
                  <a:lnTo>
                    <a:pt x="4602" y="5416"/>
                  </a:lnTo>
                  <a:lnTo>
                    <a:pt x="4602" y="5062"/>
                  </a:lnTo>
                  <a:lnTo>
                    <a:pt x="6863" y="3623"/>
                  </a:lnTo>
                  <a:close/>
                  <a:moveTo>
                    <a:pt x="10690" y="6699"/>
                  </a:moveTo>
                  <a:lnTo>
                    <a:pt x="12861" y="7553"/>
                  </a:lnTo>
                  <a:lnTo>
                    <a:pt x="12861" y="7696"/>
                  </a:lnTo>
                  <a:lnTo>
                    <a:pt x="10690" y="7696"/>
                  </a:lnTo>
                  <a:lnTo>
                    <a:pt x="10690" y="6699"/>
                  </a:lnTo>
                  <a:close/>
                  <a:moveTo>
                    <a:pt x="4602" y="5996"/>
                  </a:moveTo>
                  <a:lnTo>
                    <a:pt x="6405" y="7147"/>
                  </a:lnTo>
                  <a:lnTo>
                    <a:pt x="4602" y="8297"/>
                  </a:lnTo>
                  <a:lnTo>
                    <a:pt x="4602" y="5996"/>
                  </a:lnTo>
                  <a:close/>
                  <a:moveTo>
                    <a:pt x="9122" y="5996"/>
                  </a:moveTo>
                  <a:lnTo>
                    <a:pt x="9122" y="8297"/>
                  </a:lnTo>
                  <a:lnTo>
                    <a:pt x="7317" y="7147"/>
                  </a:lnTo>
                  <a:lnTo>
                    <a:pt x="9122" y="5996"/>
                  </a:lnTo>
                  <a:close/>
                  <a:moveTo>
                    <a:pt x="13482" y="8187"/>
                  </a:moveTo>
                  <a:lnTo>
                    <a:pt x="13482" y="8737"/>
                  </a:lnTo>
                  <a:lnTo>
                    <a:pt x="10690" y="8737"/>
                  </a:lnTo>
                  <a:lnTo>
                    <a:pt x="10690" y="8187"/>
                  </a:lnTo>
                  <a:close/>
                  <a:moveTo>
                    <a:pt x="6863" y="7439"/>
                  </a:moveTo>
                  <a:lnTo>
                    <a:pt x="9122" y="8879"/>
                  </a:lnTo>
                  <a:lnTo>
                    <a:pt x="9122" y="9224"/>
                  </a:lnTo>
                  <a:lnTo>
                    <a:pt x="6863" y="10622"/>
                  </a:lnTo>
                  <a:lnTo>
                    <a:pt x="4602" y="9221"/>
                  </a:lnTo>
                  <a:lnTo>
                    <a:pt x="4602" y="8878"/>
                  </a:lnTo>
                  <a:lnTo>
                    <a:pt x="6863" y="7439"/>
                  </a:lnTo>
                  <a:close/>
                  <a:moveTo>
                    <a:pt x="4602" y="9797"/>
                  </a:moveTo>
                  <a:lnTo>
                    <a:pt x="6397" y="10906"/>
                  </a:lnTo>
                  <a:lnTo>
                    <a:pt x="4211" y="12259"/>
                  </a:lnTo>
                  <a:lnTo>
                    <a:pt x="4468" y="11849"/>
                  </a:lnTo>
                  <a:cubicBezTo>
                    <a:pt x="4555" y="11709"/>
                    <a:pt x="4602" y="11547"/>
                    <a:pt x="4602" y="11380"/>
                  </a:cubicBezTo>
                  <a:lnTo>
                    <a:pt x="4602" y="9797"/>
                  </a:lnTo>
                  <a:close/>
                  <a:moveTo>
                    <a:pt x="9122" y="9797"/>
                  </a:moveTo>
                  <a:lnTo>
                    <a:pt x="9122" y="11380"/>
                  </a:lnTo>
                  <a:cubicBezTo>
                    <a:pt x="9122" y="11547"/>
                    <a:pt x="9167" y="11707"/>
                    <a:pt x="9256" y="11849"/>
                  </a:cubicBezTo>
                  <a:lnTo>
                    <a:pt x="9513" y="12261"/>
                  </a:lnTo>
                  <a:lnTo>
                    <a:pt x="9513" y="12261"/>
                  </a:lnTo>
                  <a:lnTo>
                    <a:pt x="7328" y="10907"/>
                  </a:lnTo>
                  <a:lnTo>
                    <a:pt x="9122" y="9797"/>
                  </a:lnTo>
                  <a:close/>
                  <a:moveTo>
                    <a:pt x="6863" y="11195"/>
                  </a:moveTo>
                  <a:lnTo>
                    <a:pt x="10097" y="13198"/>
                  </a:lnTo>
                  <a:lnTo>
                    <a:pt x="10472" y="13800"/>
                  </a:lnTo>
                  <a:lnTo>
                    <a:pt x="3251" y="13800"/>
                  </a:lnTo>
                  <a:lnTo>
                    <a:pt x="3627" y="13198"/>
                  </a:lnTo>
                  <a:lnTo>
                    <a:pt x="6863" y="11195"/>
                  </a:lnTo>
                  <a:close/>
                  <a:moveTo>
                    <a:pt x="13230" y="14291"/>
                  </a:moveTo>
                  <a:lnTo>
                    <a:pt x="13230" y="15074"/>
                  </a:lnTo>
                  <a:lnTo>
                    <a:pt x="494" y="15074"/>
                  </a:lnTo>
                  <a:lnTo>
                    <a:pt x="494" y="14291"/>
                  </a:lnTo>
                  <a:close/>
                  <a:moveTo>
                    <a:pt x="6858" y="0"/>
                  </a:moveTo>
                  <a:cubicBezTo>
                    <a:pt x="6813" y="0"/>
                    <a:pt x="6768" y="13"/>
                    <a:pt x="6728" y="39"/>
                  </a:cubicBezTo>
                  <a:lnTo>
                    <a:pt x="4269" y="1592"/>
                  </a:lnTo>
                  <a:cubicBezTo>
                    <a:pt x="4169" y="1656"/>
                    <a:pt x="4108" y="1763"/>
                    <a:pt x="4108" y="1882"/>
                  </a:cubicBezTo>
                  <a:lnTo>
                    <a:pt x="4108" y="11380"/>
                  </a:lnTo>
                  <a:cubicBezTo>
                    <a:pt x="4108" y="11455"/>
                    <a:pt x="4087" y="11527"/>
                    <a:pt x="4049" y="11589"/>
                  </a:cubicBezTo>
                  <a:lnTo>
                    <a:pt x="2669" y="13800"/>
                  </a:lnTo>
                  <a:lnTo>
                    <a:pt x="1976" y="13800"/>
                  </a:lnTo>
                  <a:lnTo>
                    <a:pt x="2269" y="13332"/>
                  </a:lnTo>
                  <a:cubicBezTo>
                    <a:pt x="2341" y="13216"/>
                    <a:pt x="2306" y="13065"/>
                    <a:pt x="2192" y="12994"/>
                  </a:cubicBezTo>
                  <a:cubicBezTo>
                    <a:pt x="2151" y="12970"/>
                    <a:pt x="2106" y="12958"/>
                    <a:pt x="2062" y="12958"/>
                  </a:cubicBezTo>
                  <a:cubicBezTo>
                    <a:pt x="1980" y="12958"/>
                    <a:pt x="1900" y="12998"/>
                    <a:pt x="1854" y="13073"/>
                  </a:cubicBezTo>
                  <a:lnTo>
                    <a:pt x="1398" y="13802"/>
                  </a:lnTo>
                  <a:lnTo>
                    <a:pt x="409" y="13802"/>
                  </a:lnTo>
                  <a:cubicBezTo>
                    <a:pt x="183" y="13802"/>
                    <a:pt x="0" y="13985"/>
                    <a:pt x="0" y="14211"/>
                  </a:cubicBezTo>
                  <a:lnTo>
                    <a:pt x="0" y="15159"/>
                  </a:lnTo>
                  <a:cubicBezTo>
                    <a:pt x="0" y="15385"/>
                    <a:pt x="183" y="15568"/>
                    <a:pt x="409" y="15568"/>
                  </a:cubicBezTo>
                  <a:lnTo>
                    <a:pt x="13307" y="15568"/>
                  </a:lnTo>
                  <a:cubicBezTo>
                    <a:pt x="13533" y="15568"/>
                    <a:pt x="13715" y="15385"/>
                    <a:pt x="13715" y="15159"/>
                  </a:cubicBezTo>
                  <a:lnTo>
                    <a:pt x="13715" y="14211"/>
                  </a:lnTo>
                  <a:cubicBezTo>
                    <a:pt x="13715" y="13985"/>
                    <a:pt x="13532" y="13802"/>
                    <a:pt x="13307" y="13802"/>
                  </a:cubicBezTo>
                  <a:lnTo>
                    <a:pt x="12318" y="13802"/>
                  </a:lnTo>
                  <a:lnTo>
                    <a:pt x="10687" y="11187"/>
                  </a:lnTo>
                  <a:lnTo>
                    <a:pt x="10687" y="9228"/>
                  </a:lnTo>
                  <a:lnTo>
                    <a:pt x="12353" y="9228"/>
                  </a:lnTo>
                  <a:lnTo>
                    <a:pt x="12353" y="9706"/>
                  </a:lnTo>
                  <a:lnTo>
                    <a:pt x="11933" y="9706"/>
                  </a:lnTo>
                  <a:cubicBezTo>
                    <a:pt x="11797" y="9706"/>
                    <a:pt x="11689" y="9815"/>
                    <a:pt x="11689" y="9952"/>
                  </a:cubicBezTo>
                  <a:cubicBezTo>
                    <a:pt x="11689" y="10087"/>
                    <a:pt x="11797" y="10196"/>
                    <a:pt x="11933" y="10196"/>
                  </a:cubicBezTo>
                  <a:lnTo>
                    <a:pt x="12353" y="10196"/>
                  </a:lnTo>
                  <a:lnTo>
                    <a:pt x="12353" y="10594"/>
                  </a:lnTo>
                  <a:cubicBezTo>
                    <a:pt x="12353" y="10729"/>
                    <a:pt x="12462" y="10838"/>
                    <a:pt x="12599" y="10838"/>
                  </a:cubicBezTo>
                  <a:cubicBezTo>
                    <a:pt x="12734" y="10838"/>
                    <a:pt x="12843" y="10729"/>
                    <a:pt x="12843" y="10594"/>
                  </a:cubicBezTo>
                  <a:lnTo>
                    <a:pt x="12843" y="10196"/>
                  </a:lnTo>
                  <a:lnTo>
                    <a:pt x="13264" y="10196"/>
                  </a:lnTo>
                  <a:cubicBezTo>
                    <a:pt x="13399" y="10196"/>
                    <a:pt x="13509" y="10087"/>
                    <a:pt x="13509" y="9952"/>
                  </a:cubicBezTo>
                  <a:cubicBezTo>
                    <a:pt x="13509" y="9815"/>
                    <a:pt x="13399" y="9706"/>
                    <a:pt x="13264" y="9706"/>
                  </a:cubicBezTo>
                  <a:lnTo>
                    <a:pt x="12843" y="9706"/>
                  </a:lnTo>
                  <a:lnTo>
                    <a:pt x="12843" y="9228"/>
                  </a:lnTo>
                  <a:lnTo>
                    <a:pt x="13626" y="9228"/>
                  </a:lnTo>
                  <a:cubicBezTo>
                    <a:pt x="13815" y="9228"/>
                    <a:pt x="13969" y="9074"/>
                    <a:pt x="13969" y="8884"/>
                  </a:cubicBezTo>
                  <a:lnTo>
                    <a:pt x="13969" y="8038"/>
                  </a:lnTo>
                  <a:cubicBezTo>
                    <a:pt x="13969" y="7849"/>
                    <a:pt x="13815" y="7696"/>
                    <a:pt x="13626" y="7696"/>
                  </a:cubicBezTo>
                  <a:lnTo>
                    <a:pt x="13350" y="7696"/>
                  </a:lnTo>
                  <a:lnTo>
                    <a:pt x="13350" y="7498"/>
                  </a:lnTo>
                  <a:cubicBezTo>
                    <a:pt x="13350" y="7329"/>
                    <a:pt x="13248" y="7179"/>
                    <a:pt x="13090" y="7117"/>
                  </a:cubicBezTo>
                  <a:lnTo>
                    <a:pt x="10688" y="6173"/>
                  </a:lnTo>
                  <a:lnTo>
                    <a:pt x="10688" y="4463"/>
                  </a:lnTo>
                  <a:lnTo>
                    <a:pt x="12355" y="4463"/>
                  </a:lnTo>
                  <a:lnTo>
                    <a:pt x="12355" y="4941"/>
                  </a:lnTo>
                  <a:lnTo>
                    <a:pt x="11936" y="4941"/>
                  </a:lnTo>
                  <a:cubicBezTo>
                    <a:pt x="11799" y="4941"/>
                    <a:pt x="11690" y="5050"/>
                    <a:pt x="11690" y="5185"/>
                  </a:cubicBezTo>
                  <a:cubicBezTo>
                    <a:pt x="11690" y="5322"/>
                    <a:pt x="11799" y="5431"/>
                    <a:pt x="11936" y="5431"/>
                  </a:cubicBezTo>
                  <a:lnTo>
                    <a:pt x="12355" y="5431"/>
                  </a:lnTo>
                  <a:lnTo>
                    <a:pt x="12355" y="5827"/>
                  </a:lnTo>
                  <a:cubicBezTo>
                    <a:pt x="12355" y="5961"/>
                    <a:pt x="12465" y="6073"/>
                    <a:pt x="12600" y="6073"/>
                  </a:cubicBezTo>
                  <a:cubicBezTo>
                    <a:pt x="12736" y="6073"/>
                    <a:pt x="12846" y="5963"/>
                    <a:pt x="12846" y="5827"/>
                  </a:cubicBezTo>
                  <a:lnTo>
                    <a:pt x="12846" y="5431"/>
                  </a:lnTo>
                  <a:lnTo>
                    <a:pt x="13265" y="5431"/>
                  </a:lnTo>
                  <a:cubicBezTo>
                    <a:pt x="13400" y="5431"/>
                    <a:pt x="13510" y="5322"/>
                    <a:pt x="13510" y="5185"/>
                  </a:cubicBezTo>
                  <a:cubicBezTo>
                    <a:pt x="13510" y="5050"/>
                    <a:pt x="13400" y="4941"/>
                    <a:pt x="13265" y="4941"/>
                  </a:cubicBezTo>
                  <a:lnTo>
                    <a:pt x="12846" y="4941"/>
                  </a:lnTo>
                  <a:lnTo>
                    <a:pt x="12846" y="4463"/>
                  </a:lnTo>
                  <a:lnTo>
                    <a:pt x="13629" y="4463"/>
                  </a:lnTo>
                  <a:cubicBezTo>
                    <a:pt x="13817" y="4463"/>
                    <a:pt x="13971" y="4309"/>
                    <a:pt x="13971" y="4118"/>
                  </a:cubicBezTo>
                  <a:lnTo>
                    <a:pt x="13971" y="3276"/>
                  </a:lnTo>
                  <a:cubicBezTo>
                    <a:pt x="13971" y="3087"/>
                    <a:pt x="13817" y="2933"/>
                    <a:pt x="13629" y="2933"/>
                  </a:cubicBezTo>
                  <a:lnTo>
                    <a:pt x="13351" y="2933"/>
                  </a:lnTo>
                  <a:lnTo>
                    <a:pt x="13351" y="2735"/>
                  </a:lnTo>
                  <a:cubicBezTo>
                    <a:pt x="13351" y="2566"/>
                    <a:pt x="13249" y="2418"/>
                    <a:pt x="13093" y="2356"/>
                  </a:cubicBezTo>
                  <a:lnTo>
                    <a:pt x="10668" y="1403"/>
                  </a:lnTo>
                  <a:cubicBezTo>
                    <a:pt x="10619" y="1173"/>
                    <a:pt x="10482" y="970"/>
                    <a:pt x="10278" y="842"/>
                  </a:cubicBezTo>
                  <a:lnTo>
                    <a:pt x="9716" y="486"/>
                  </a:lnTo>
                  <a:cubicBezTo>
                    <a:pt x="9675" y="460"/>
                    <a:pt x="9630" y="448"/>
                    <a:pt x="9585" y="448"/>
                  </a:cubicBezTo>
                  <a:cubicBezTo>
                    <a:pt x="9503" y="448"/>
                    <a:pt x="9424" y="488"/>
                    <a:pt x="9377" y="562"/>
                  </a:cubicBezTo>
                  <a:cubicBezTo>
                    <a:pt x="9305" y="676"/>
                    <a:pt x="9340" y="829"/>
                    <a:pt x="9453" y="901"/>
                  </a:cubicBezTo>
                  <a:lnTo>
                    <a:pt x="10014" y="1255"/>
                  </a:lnTo>
                  <a:cubicBezTo>
                    <a:pt x="10127" y="1326"/>
                    <a:pt x="10194" y="1450"/>
                    <a:pt x="10196" y="1582"/>
                  </a:cubicBezTo>
                  <a:lnTo>
                    <a:pt x="10196" y="1587"/>
                  </a:lnTo>
                  <a:lnTo>
                    <a:pt x="10196" y="11256"/>
                  </a:lnTo>
                  <a:cubicBezTo>
                    <a:pt x="10196" y="11301"/>
                    <a:pt x="10208" y="11345"/>
                    <a:pt x="10232" y="11386"/>
                  </a:cubicBezTo>
                  <a:lnTo>
                    <a:pt x="11739" y="13803"/>
                  </a:lnTo>
                  <a:lnTo>
                    <a:pt x="11047" y="13803"/>
                  </a:lnTo>
                  <a:lnTo>
                    <a:pt x="9666" y="11590"/>
                  </a:lnTo>
                  <a:cubicBezTo>
                    <a:pt x="9628" y="11528"/>
                    <a:pt x="9609" y="11456"/>
                    <a:pt x="9609" y="11383"/>
                  </a:cubicBezTo>
                  <a:lnTo>
                    <a:pt x="9609" y="1882"/>
                  </a:lnTo>
                  <a:cubicBezTo>
                    <a:pt x="9609" y="1763"/>
                    <a:pt x="9548" y="1656"/>
                    <a:pt x="9448" y="1592"/>
                  </a:cubicBezTo>
                  <a:lnTo>
                    <a:pt x="6990" y="39"/>
                  </a:lnTo>
                  <a:cubicBezTo>
                    <a:pt x="6949" y="13"/>
                    <a:pt x="6904" y="0"/>
                    <a:pt x="6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1834915" y="2806417"/>
              <a:ext cx="208483" cy="310844"/>
            </a:xfrm>
            <a:custGeom>
              <a:avLst/>
              <a:gdLst/>
              <a:ahLst/>
              <a:cxnLst/>
              <a:rect l="l" t="t" r="r" b="b"/>
              <a:pathLst>
                <a:path w="9145" h="13635" extrusionOk="0">
                  <a:moveTo>
                    <a:pt x="3283" y="3094"/>
                  </a:moveTo>
                  <a:lnTo>
                    <a:pt x="3283" y="4088"/>
                  </a:lnTo>
                  <a:lnTo>
                    <a:pt x="1110" y="4088"/>
                  </a:lnTo>
                  <a:lnTo>
                    <a:pt x="1110" y="3947"/>
                  </a:lnTo>
                  <a:lnTo>
                    <a:pt x="3283" y="3094"/>
                  </a:lnTo>
                  <a:close/>
                  <a:moveTo>
                    <a:pt x="3283" y="4578"/>
                  </a:moveTo>
                  <a:lnTo>
                    <a:pt x="3283" y="5128"/>
                  </a:lnTo>
                  <a:lnTo>
                    <a:pt x="490" y="5128"/>
                  </a:lnTo>
                  <a:lnTo>
                    <a:pt x="490" y="4578"/>
                  </a:lnTo>
                  <a:close/>
                  <a:moveTo>
                    <a:pt x="3283" y="7856"/>
                  </a:moveTo>
                  <a:lnTo>
                    <a:pt x="3283" y="8853"/>
                  </a:lnTo>
                  <a:lnTo>
                    <a:pt x="1110" y="8853"/>
                  </a:lnTo>
                  <a:lnTo>
                    <a:pt x="1110" y="8710"/>
                  </a:lnTo>
                  <a:lnTo>
                    <a:pt x="3283" y="7856"/>
                  </a:lnTo>
                  <a:close/>
                  <a:moveTo>
                    <a:pt x="3283" y="9342"/>
                  </a:moveTo>
                  <a:lnTo>
                    <a:pt x="3283" y="9893"/>
                  </a:lnTo>
                  <a:lnTo>
                    <a:pt x="490" y="9893"/>
                  </a:lnTo>
                  <a:lnTo>
                    <a:pt x="490" y="9342"/>
                  </a:lnTo>
                  <a:close/>
                  <a:moveTo>
                    <a:pt x="7113" y="1"/>
                  </a:moveTo>
                  <a:cubicBezTo>
                    <a:pt x="6949" y="1"/>
                    <a:pt x="6785" y="46"/>
                    <a:pt x="6642" y="137"/>
                  </a:cubicBezTo>
                  <a:lnTo>
                    <a:pt x="3696" y="2000"/>
                  </a:lnTo>
                  <a:cubicBezTo>
                    <a:pt x="3492" y="2128"/>
                    <a:pt x="3354" y="2332"/>
                    <a:pt x="3304" y="2562"/>
                  </a:cubicBezTo>
                  <a:lnTo>
                    <a:pt x="881" y="3514"/>
                  </a:lnTo>
                  <a:cubicBezTo>
                    <a:pt x="723" y="3576"/>
                    <a:pt x="622" y="3724"/>
                    <a:pt x="622" y="3894"/>
                  </a:cubicBezTo>
                  <a:lnTo>
                    <a:pt x="622" y="4091"/>
                  </a:lnTo>
                  <a:lnTo>
                    <a:pt x="345" y="4091"/>
                  </a:lnTo>
                  <a:cubicBezTo>
                    <a:pt x="156" y="4091"/>
                    <a:pt x="1" y="4245"/>
                    <a:pt x="1" y="4436"/>
                  </a:cubicBezTo>
                  <a:lnTo>
                    <a:pt x="1" y="5281"/>
                  </a:lnTo>
                  <a:cubicBezTo>
                    <a:pt x="1" y="5469"/>
                    <a:pt x="154" y="5622"/>
                    <a:pt x="345" y="5622"/>
                  </a:cubicBezTo>
                  <a:lnTo>
                    <a:pt x="1128" y="5622"/>
                  </a:lnTo>
                  <a:lnTo>
                    <a:pt x="1128" y="6101"/>
                  </a:lnTo>
                  <a:lnTo>
                    <a:pt x="708" y="6101"/>
                  </a:lnTo>
                  <a:cubicBezTo>
                    <a:pt x="572" y="6101"/>
                    <a:pt x="462" y="6209"/>
                    <a:pt x="462" y="6346"/>
                  </a:cubicBezTo>
                  <a:cubicBezTo>
                    <a:pt x="462" y="6480"/>
                    <a:pt x="572" y="6590"/>
                    <a:pt x="708" y="6590"/>
                  </a:cubicBezTo>
                  <a:lnTo>
                    <a:pt x="1128" y="6590"/>
                  </a:lnTo>
                  <a:lnTo>
                    <a:pt x="1128" y="6988"/>
                  </a:lnTo>
                  <a:cubicBezTo>
                    <a:pt x="1128" y="7124"/>
                    <a:pt x="1237" y="7232"/>
                    <a:pt x="1372" y="7232"/>
                  </a:cubicBezTo>
                  <a:cubicBezTo>
                    <a:pt x="1509" y="7232"/>
                    <a:pt x="1618" y="7124"/>
                    <a:pt x="1618" y="6988"/>
                  </a:cubicBezTo>
                  <a:lnTo>
                    <a:pt x="1618" y="6590"/>
                  </a:lnTo>
                  <a:lnTo>
                    <a:pt x="2038" y="6590"/>
                  </a:lnTo>
                  <a:cubicBezTo>
                    <a:pt x="2174" y="6590"/>
                    <a:pt x="2283" y="6482"/>
                    <a:pt x="2283" y="6346"/>
                  </a:cubicBezTo>
                  <a:cubicBezTo>
                    <a:pt x="2283" y="6209"/>
                    <a:pt x="2174" y="6101"/>
                    <a:pt x="2038" y="6101"/>
                  </a:cubicBezTo>
                  <a:lnTo>
                    <a:pt x="1618" y="6101"/>
                  </a:lnTo>
                  <a:lnTo>
                    <a:pt x="1618" y="5622"/>
                  </a:lnTo>
                  <a:lnTo>
                    <a:pt x="3284" y="5622"/>
                  </a:lnTo>
                  <a:lnTo>
                    <a:pt x="3284" y="7336"/>
                  </a:lnTo>
                  <a:lnTo>
                    <a:pt x="881" y="8280"/>
                  </a:lnTo>
                  <a:cubicBezTo>
                    <a:pt x="723" y="8340"/>
                    <a:pt x="622" y="8488"/>
                    <a:pt x="622" y="8658"/>
                  </a:cubicBezTo>
                  <a:lnTo>
                    <a:pt x="622" y="8855"/>
                  </a:lnTo>
                  <a:lnTo>
                    <a:pt x="345" y="8855"/>
                  </a:lnTo>
                  <a:cubicBezTo>
                    <a:pt x="156" y="8855"/>
                    <a:pt x="1" y="9009"/>
                    <a:pt x="1" y="9200"/>
                  </a:cubicBezTo>
                  <a:lnTo>
                    <a:pt x="1" y="10044"/>
                  </a:lnTo>
                  <a:cubicBezTo>
                    <a:pt x="1" y="10231"/>
                    <a:pt x="154" y="10385"/>
                    <a:pt x="345" y="10385"/>
                  </a:cubicBezTo>
                  <a:lnTo>
                    <a:pt x="1128" y="10385"/>
                  </a:lnTo>
                  <a:lnTo>
                    <a:pt x="1128" y="10861"/>
                  </a:lnTo>
                  <a:lnTo>
                    <a:pt x="708" y="10861"/>
                  </a:lnTo>
                  <a:cubicBezTo>
                    <a:pt x="572" y="10861"/>
                    <a:pt x="462" y="10969"/>
                    <a:pt x="462" y="11105"/>
                  </a:cubicBezTo>
                  <a:cubicBezTo>
                    <a:pt x="462" y="11242"/>
                    <a:pt x="572" y="11350"/>
                    <a:pt x="708" y="11350"/>
                  </a:cubicBezTo>
                  <a:lnTo>
                    <a:pt x="1128" y="11350"/>
                  </a:lnTo>
                  <a:lnTo>
                    <a:pt x="1128" y="11747"/>
                  </a:lnTo>
                  <a:cubicBezTo>
                    <a:pt x="1128" y="11882"/>
                    <a:pt x="1237" y="11992"/>
                    <a:pt x="1372" y="11992"/>
                  </a:cubicBezTo>
                  <a:cubicBezTo>
                    <a:pt x="1509" y="11992"/>
                    <a:pt x="1618" y="11882"/>
                    <a:pt x="1618" y="11747"/>
                  </a:cubicBezTo>
                  <a:lnTo>
                    <a:pt x="1618" y="11350"/>
                  </a:lnTo>
                  <a:lnTo>
                    <a:pt x="2038" y="11350"/>
                  </a:lnTo>
                  <a:cubicBezTo>
                    <a:pt x="2174" y="11350"/>
                    <a:pt x="2283" y="11242"/>
                    <a:pt x="2283" y="11105"/>
                  </a:cubicBezTo>
                  <a:cubicBezTo>
                    <a:pt x="2283" y="10971"/>
                    <a:pt x="2174" y="10861"/>
                    <a:pt x="2038" y="10861"/>
                  </a:cubicBezTo>
                  <a:lnTo>
                    <a:pt x="1618" y="10861"/>
                  </a:lnTo>
                  <a:lnTo>
                    <a:pt x="1618" y="10382"/>
                  </a:lnTo>
                  <a:lnTo>
                    <a:pt x="3284" y="10382"/>
                  </a:lnTo>
                  <a:lnTo>
                    <a:pt x="3284" y="12339"/>
                  </a:lnTo>
                  <a:lnTo>
                    <a:pt x="2710" y="13261"/>
                  </a:lnTo>
                  <a:cubicBezTo>
                    <a:pt x="2638" y="13375"/>
                    <a:pt x="2673" y="13528"/>
                    <a:pt x="2788" y="13598"/>
                  </a:cubicBezTo>
                  <a:cubicBezTo>
                    <a:pt x="2829" y="13622"/>
                    <a:pt x="2872" y="13635"/>
                    <a:pt x="2916" y="13635"/>
                  </a:cubicBezTo>
                  <a:cubicBezTo>
                    <a:pt x="2998" y="13635"/>
                    <a:pt x="3078" y="13594"/>
                    <a:pt x="3125" y="13521"/>
                  </a:cubicBezTo>
                  <a:lnTo>
                    <a:pt x="3735" y="12540"/>
                  </a:lnTo>
                  <a:cubicBezTo>
                    <a:pt x="3760" y="12500"/>
                    <a:pt x="3771" y="12455"/>
                    <a:pt x="3771" y="12410"/>
                  </a:cubicBezTo>
                  <a:lnTo>
                    <a:pt x="3771" y="2741"/>
                  </a:lnTo>
                  <a:cubicBezTo>
                    <a:pt x="3771" y="2605"/>
                    <a:pt x="3840" y="2481"/>
                    <a:pt x="3955" y="2409"/>
                  </a:cubicBezTo>
                  <a:lnTo>
                    <a:pt x="6901" y="548"/>
                  </a:lnTo>
                  <a:cubicBezTo>
                    <a:pt x="6965" y="508"/>
                    <a:pt x="7037" y="488"/>
                    <a:pt x="7110" y="488"/>
                  </a:cubicBezTo>
                  <a:cubicBezTo>
                    <a:pt x="7183" y="488"/>
                    <a:pt x="7256" y="508"/>
                    <a:pt x="7320" y="548"/>
                  </a:cubicBezTo>
                  <a:lnTo>
                    <a:pt x="8734" y="1443"/>
                  </a:lnTo>
                  <a:cubicBezTo>
                    <a:pt x="8775" y="1468"/>
                    <a:pt x="8820" y="1480"/>
                    <a:pt x="8865" y="1480"/>
                  </a:cubicBezTo>
                  <a:cubicBezTo>
                    <a:pt x="8946" y="1480"/>
                    <a:pt x="9026" y="1440"/>
                    <a:pt x="9073" y="1366"/>
                  </a:cubicBezTo>
                  <a:cubicBezTo>
                    <a:pt x="9145" y="1252"/>
                    <a:pt x="9111" y="1102"/>
                    <a:pt x="8997" y="1029"/>
                  </a:cubicBezTo>
                  <a:lnTo>
                    <a:pt x="7584" y="137"/>
                  </a:lnTo>
                  <a:cubicBezTo>
                    <a:pt x="7441" y="46"/>
                    <a:pt x="7277" y="1"/>
                    <a:pt x="71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62"/>
          <p:cNvGrpSpPr/>
          <p:nvPr/>
        </p:nvGrpSpPr>
        <p:grpSpPr>
          <a:xfrm>
            <a:off x="4302280" y="1574357"/>
            <a:ext cx="539441" cy="498678"/>
            <a:chOff x="541317" y="3528847"/>
            <a:chExt cx="381311" cy="352199"/>
          </a:xfrm>
          <a:solidFill>
            <a:schemeClr val="accent6">
              <a:lumMod val="75000"/>
              <a:lumOff val="25000"/>
            </a:schemeClr>
          </a:solidFill>
        </p:grpSpPr>
        <p:sp>
          <p:nvSpPr>
            <p:cNvPr id="1255" name="Google Shape;1255;p62"/>
            <p:cNvSpPr/>
            <p:nvPr/>
          </p:nvSpPr>
          <p:spPr>
            <a:xfrm>
              <a:off x="541317" y="3528847"/>
              <a:ext cx="381311" cy="352199"/>
            </a:xfrm>
            <a:custGeom>
              <a:avLst/>
              <a:gdLst/>
              <a:ahLst/>
              <a:cxnLst/>
              <a:rect l="l" t="t" r="r" b="b"/>
              <a:pathLst>
                <a:path w="16726" h="15449" extrusionOk="0">
                  <a:moveTo>
                    <a:pt x="12504" y="2226"/>
                  </a:moveTo>
                  <a:cubicBezTo>
                    <a:pt x="13174" y="2226"/>
                    <a:pt x="13720" y="2773"/>
                    <a:pt x="13720" y="3443"/>
                  </a:cubicBezTo>
                  <a:lnTo>
                    <a:pt x="13720" y="3453"/>
                  </a:lnTo>
                  <a:cubicBezTo>
                    <a:pt x="13719" y="3695"/>
                    <a:pt x="13883" y="3899"/>
                    <a:pt x="14121" y="3949"/>
                  </a:cubicBezTo>
                  <a:cubicBezTo>
                    <a:pt x="14677" y="4069"/>
                    <a:pt x="15081" y="4570"/>
                    <a:pt x="15081" y="5140"/>
                  </a:cubicBezTo>
                  <a:cubicBezTo>
                    <a:pt x="15081" y="5423"/>
                    <a:pt x="14980" y="5701"/>
                    <a:pt x="14798" y="5917"/>
                  </a:cubicBezTo>
                  <a:cubicBezTo>
                    <a:pt x="14712" y="6022"/>
                    <a:pt x="14671" y="6150"/>
                    <a:pt x="14684" y="6284"/>
                  </a:cubicBezTo>
                  <a:cubicBezTo>
                    <a:pt x="14697" y="6421"/>
                    <a:pt x="14762" y="6542"/>
                    <a:pt x="14867" y="6628"/>
                  </a:cubicBezTo>
                  <a:cubicBezTo>
                    <a:pt x="15054" y="6781"/>
                    <a:pt x="15162" y="7007"/>
                    <a:pt x="15162" y="7248"/>
                  </a:cubicBezTo>
                  <a:cubicBezTo>
                    <a:pt x="15162" y="7688"/>
                    <a:pt x="14803" y="8047"/>
                    <a:pt x="14361" y="8047"/>
                  </a:cubicBezTo>
                  <a:lnTo>
                    <a:pt x="10978" y="8047"/>
                  </a:lnTo>
                  <a:cubicBezTo>
                    <a:pt x="11086" y="7822"/>
                    <a:pt x="11149" y="7572"/>
                    <a:pt x="11155" y="7310"/>
                  </a:cubicBezTo>
                  <a:cubicBezTo>
                    <a:pt x="11680" y="7004"/>
                    <a:pt x="12006" y="6442"/>
                    <a:pt x="12006" y="5833"/>
                  </a:cubicBezTo>
                  <a:cubicBezTo>
                    <a:pt x="12006" y="5303"/>
                    <a:pt x="11763" y="4809"/>
                    <a:pt x="11348" y="4488"/>
                  </a:cubicBezTo>
                  <a:cubicBezTo>
                    <a:pt x="11642" y="3990"/>
                    <a:pt x="11667" y="3381"/>
                    <a:pt x="11430" y="2866"/>
                  </a:cubicBezTo>
                  <a:cubicBezTo>
                    <a:pt x="11642" y="2474"/>
                    <a:pt x="12051" y="2226"/>
                    <a:pt x="12504" y="2226"/>
                  </a:cubicBezTo>
                  <a:close/>
                  <a:moveTo>
                    <a:pt x="8366" y="492"/>
                  </a:moveTo>
                  <a:cubicBezTo>
                    <a:pt x="8391" y="492"/>
                    <a:pt x="8416" y="492"/>
                    <a:pt x="8441" y="494"/>
                  </a:cubicBezTo>
                  <a:cubicBezTo>
                    <a:pt x="8965" y="529"/>
                    <a:pt x="9399" y="949"/>
                    <a:pt x="9449" y="1472"/>
                  </a:cubicBezTo>
                  <a:cubicBezTo>
                    <a:pt x="9460" y="1591"/>
                    <a:pt x="9451" y="1709"/>
                    <a:pt x="9425" y="1822"/>
                  </a:cubicBezTo>
                  <a:cubicBezTo>
                    <a:pt x="9365" y="2086"/>
                    <a:pt x="9564" y="2338"/>
                    <a:pt x="9837" y="2338"/>
                  </a:cubicBezTo>
                  <a:lnTo>
                    <a:pt x="9840" y="2338"/>
                  </a:lnTo>
                  <a:cubicBezTo>
                    <a:pt x="10535" y="2338"/>
                    <a:pt x="11100" y="2904"/>
                    <a:pt x="11100" y="3600"/>
                  </a:cubicBezTo>
                  <a:cubicBezTo>
                    <a:pt x="11100" y="3861"/>
                    <a:pt x="11021" y="4109"/>
                    <a:pt x="10871" y="4323"/>
                  </a:cubicBezTo>
                  <a:cubicBezTo>
                    <a:pt x="10758" y="4485"/>
                    <a:pt x="10801" y="4709"/>
                    <a:pt x="10967" y="4819"/>
                  </a:cubicBezTo>
                  <a:cubicBezTo>
                    <a:pt x="11311" y="5045"/>
                    <a:pt x="11516" y="5426"/>
                    <a:pt x="11516" y="5835"/>
                  </a:cubicBezTo>
                  <a:cubicBezTo>
                    <a:pt x="11516" y="6277"/>
                    <a:pt x="11273" y="6685"/>
                    <a:pt x="10885" y="6901"/>
                  </a:cubicBezTo>
                  <a:cubicBezTo>
                    <a:pt x="10748" y="6974"/>
                    <a:pt x="10664" y="7119"/>
                    <a:pt x="10664" y="7276"/>
                  </a:cubicBezTo>
                  <a:cubicBezTo>
                    <a:pt x="10664" y="7987"/>
                    <a:pt x="10085" y="8567"/>
                    <a:pt x="9372" y="8567"/>
                  </a:cubicBezTo>
                  <a:lnTo>
                    <a:pt x="7356" y="8567"/>
                  </a:lnTo>
                  <a:cubicBezTo>
                    <a:pt x="6646" y="8567"/>
                    <a:pt x="6065" y="7989"/>
                    <a:pt x="6065" y="7276"/>
                  </a:cubicBezTo>
                  <a:cubicBezTo>
                    <a:pt x="6065" y="7119"/>
                    <a:pt x="5980" y="6976"/>
                    <a:pt x="5845" y="6901"/>
                  </a:cubicBezTo>
                  <a:cubicBezTo>
                    <a:pt x="5456" y="6685"/>
                    <a:pt x="5215" y="6277"/>
                    <a:pt x="5215" y="5835"/>
                  </a:cubicBezTo>
                  <a:cubicBezTo>
                    <a:pt x="5215" y="5426"/>
                    <a:pt x="5420" y="5045"/>
                    <a:pt x="5764" y="4819"/>
                  </a:cubicBezTo>
                  <a:cubicBezTo>
                    <a:pt x="5929" y="4711"/>
                    <a:pt x="5972" y="4485"/>
                    <a:pt x="5859" y="4323"/>
                  </a:cubicBezTo>
                  <a:cubicBezTo>
                    <a:pt x="5709" y="4111"/>
                    <a:pt x="5631" y="3861"/>
                    <a:pt x="5631" y="3600"/>
                  </a:cubicBezTo>
                  <a:cubicBezTo>
                    <a:pt x="5631" y="2913"/>
                    <a:pt x="6181" y="2338"/>
                    <a:pt x="6863" y="2338"/>
                  </a:cubicBezTo>
                  <a:cubicBezTo>
                    <a:pt x="6872" y="2338"/>
                    <a:pt x="6881" y="2338"/>
                    <a:pt x="6890" y="2338"/>
                  </a:cubicBezTo>
                  <a:lnTo>
                    <a:pt x="6896" y="2338"/>
                  </a:lnTo>
                  <a:cubicBezTo>
                    <a:pt x="7168" y="2338"/>
                    <a:pt x="7369" y="2089"/>
                    <a:pt x="7306" y="1823"/>
                  </a:cubicBezTo>
                  <a:cubicBezTo>
                    <a:pt x="7288" y="1742"/>
                    <a:pt x="7278" y="1661"/>
                    <a:pt x="7278" y="1578"/>
                  </a:cubicBezTo>
                  <a:cubicBezTo>
                    <a:pt x="7278" y="974"/>
                    <a:pt x="7766" y="492"/>
                    <a:pt x="8366" y="492"/>
                  </a:cubicBezTo>
                  <a:close/>
                  <a:moveTo>
                    <a:pt x="11489" y="8539"/>
                  </a:moveTo>
                  <a:lnTo>
                    <a:pt x="11489" y="9829"/>
                  </a:lnTo>
                  <a:cubicBezTo>
                    <a:pt x="10785" y="9703"/>
                    <a:pt x="10044" y="9621"/>
                    <a:pt x="9278" y="9585"/>
                  </a:cubicBezTo>
                  <a:lnTo>
                    <a:pt x="9278" y="9057"/>
                  </a:lnTo>
                  <a:lnTo>
                    <a:pt x="9374" y="9057"/>
                  </a:lnTo>
                  <a:cubicBezTo>
                    <a:pt x="9865" y="9057"/>
                    <a:pt x="10308" y="8859"/>
                    <a:pt x="10630" y="8539"/>
                  </a:cubicBezTo>
                  <a:close/>
                  <a:moveTo>
                    <a:pt x="6103" y="8539"/>
                  </a:moveTo>
                  <a:cubicBezTo>
                    <a:pt x="6423" y="8858"/>
                    <a:pt x="6868" y="9057"/>
                    <a:pt x="7356" y="9057"/>
                  </a:cubicBezTo>
                  <a:lnTo>
                    <a:pt x="7453" y="9057"/>
                  </a:lnTo>
                  <a:lnTo>
                    <a:pt x="7453" y="9585"/>
                  </a:lnTo>
                  <a:cubicBezTo>
                    <a:pt x="6612" y="9626"/>
                    <a:pt x="5802" y="9719"/>
                    <a:pt x="5039" y="9866"/>
                  </a:cubicBezTo>
                  <a:lnTo>
                    <a:pt x="5039" y="8539"/>
                  </a:lnTo>
                  <a:close/>
                  <a:moveTo>
                    <a:pt x="4548" y="8538"/>
                  </a:moveTo>
                  <a:lnTo>
                    <a:pt x="4548" y="11145"/>
                  </a:lnTo>
                  <a:lnTo>
                    <a:pt x="3704" y="11145"/>
                  </a:lnTo>
                  <a:lnTo>
                    <a:pt x="3704" y="8538"/>
                  </a:lnTo>
                  <a:close/>
                  <a:moveTo>
                    <a:pt x="12823" y="8538"/>
                  </a:moveTo>
                  <a:lnTo>
                    <a:pt x="12823" y="11145"/>
                  </a:lnTo>
                  <a:lnTo>
                    <a:pt x="11977" y="11145"/>
                  </a:lnTo>
                  <a:lnTo>
                    <a:pt x="11977" y="8538"/>
                  </a:lnTo>
                  <a:close/>
                  <a:moveTo>
                    <a:pt x="8788" y="9057"/>
                  </a:moveTo>
                  <a:lnTo>
                    <a:pt x="8788" y="12150"/>
                  </a:lnTo>
                  <a:lnTo>
                    <a:pt x="7944" y="12150"/>
                  </a:lnTo>
                  <a:lnTo>
                    <a:pt x="7944" y="9057"/>
                  </a:lnTo>
                  <a:close/>
                  <a:moveTo>
                    <a:pt x="8364" y="1"/>
                  </a:moveTo>
                  <a:cubicBezTo>
                    <a:pt x="7475" y="1"/>
                    <a:pt x="6786" y="727"/>
                    <a:pt x="6786" y="1578"/>
                  </a:cubicBezTo>
                  <a:cubicBezTo>
                    <a:pt x="6786" y="1670"/>
                    <a:pt x="6793" y="1760"/>
                    <a:pt x="6810" y="1850"/>
                  </a:cubicBezTo>
                  <a:cubicBezTo>
                    <a:pt x="6330" y="1871"/>
                    <a:pt x="5900" y="2087"/>
                    <a:pt x="5596" y="2422"/>
                  </a:cubicBezTo>
                  <a:cubicBezTo>
                    <a:pt x="5279" y="1994"/>
                    <a:pt x="4775" y="1733"/>
                    <a:pt x="4225" y="1733"/>
                  </a:cubicBezTo>
                  <a:cubicBezTo>
                    <a:pt x="4093" y="1733"/>
                    <a:pt x="3961" y="1749"/>
                    <a:pt x="3832" y="1780"/>
                  </a:cubicBezTo>
                  <a:cubicBezTo>
                    <a:pt x="3700" y="1811"/>
                    <a:pt x="3618" y="1942"/>
                    <a:pt x="3649" y="2073"/>
                  </a:cubicBezTo>
                  <a:cubicBezTo>
                    <a:pt x="3675" y="2186"/>
                    <a:pt x="3774" y="2262"/>
                    <a:pt x="3884" y="2262"/>
                  </a:cubicBezTo>
                  <a:cubicBezTo>
                    <a:pt x="3903" y="2262"/>
                    <a:pt x="3923" y="2260"/>
                    <a:pt x="3942" y="2255"/>
                  </a:cubicBezTo>
                  <a:cubicBezTo>
                    <a:pt x="4034" y="2234"/>
                    <a:pt x="4130" y="2221"/>
                    <a:pt x="4223" y="2221"/>
                  </a:cubicBezTo>
                  <a:cubicBezTo>
                    <a:pt x="4676" y="2221"/>
                    <a:pt x="5085" y="2471"/>
                    <a:pt x="5297" y="2866"/>
                  </a:cubicBezTo>
                  <a:cubicBezTo>
                    <a:pt x="5060" y="3381"/>
                    <a:pt x="5085" y="3990"/>
                    <a:pt x="5379" y="4486"/>
                  </a:cubicBezTo>
                  <a:cubicBezTo>
                    <a:pt x="4964" y="4809"/>
                    <a:pt x="4721" y="5302"/>
                    <a:pt x="4721" y="5833"/>
                  </a:cubicBezTo>
                  <a:cubicBezTo>
                    <a:pt x="4721" y="6441"/>
                    <a:pt x="5046" y="7004"/>
                    <a:pt x="5572" y="7309"/>
                  </a:cubicBezTo>
                  <a:cubicBezTo>
                    <a:pt x="5578" y="7572"/>
                    <a:pt x="5641" y="7822"/>
                    <a:pt x="5749" y="8047"/>
                  </a:cubicBezTo>
                  <a:lnTo>
                    <a:pt x="2367" y="8047"/>
                  </a:lnTo>
                  <a:cubicBezTo>
                    <a:pt x="1927" y="8047"/>
                    <a:pt x="1567" y="7688"/>
                    <a:pt x="1567" y="7248"/>
                  </a:cubicBezTo>
                  <a:cubicBezTo>
                    <a:pt x="1567" y="7005"/>
                    <a:pt x="1675" y="6779"/>
                    <a:pt x="1862" y="6628"/>
                  </a:cubicBezTo>
                  <a:cubicBezTo>
                    <a:pt x="1968" y="6542"/>
                    <a:pt x="2033" y="6418"/>
                    <a:pt x="2046" y="6284"/>
                  </a:cubicBezTo>
                  <a:cubicBezTo>
                    <a:pt x="2057" y="6150"/>
                    <a:pt x="2017" y="6020"/>
                    <a:pt x="1930" y="5917"/>
                  </a:cubicBezTo>
                  <a:cubicBezTo>
                    <a:pt x="1749" y="5698"/>
                    <a:pt x="1648" y="5423"/>
                    <a:pt x="1648" y="5140"/>
                  </a:cubicBezTo>
                  <a:cubicBezTo>
                    <a:pt x="1648" y="4570"/>
                    <a:pt x="2053" y="4069"/>
                    <a:pt x="2607" y="3949"/>
                  </a:cubicBezTo>
                  <a:cubicBezTo>
                    <a:pt x="2844" y="3898"/>
                    <a:pt x="3008" y="3693"/>
                    <a:pt x="3007" y="3453"/>
                  </a:cubicBezTo>
                  <a:lnTo>
                    <a:pt x="3007" y="3442"/>
                  </a:lnTo>
                  <a:cubicBezTo>
                    <a:pt x="3007" y="3216"/>
                    <a:pt x="3069" y="2995"/>
                    <a:pt x="3186" y="2804"/>
                  </a:cubicBezTo>
                  <a:cubicBezTo>
                    <a:pt x="3256" y="2690"/>
                    <a:pt x="3221" y="2537"/>
                    <a:pt x="3107" y="2467"/>
                  </a:cubicBezTo>
                  <a:cubicBezTo>
                    <a:pt x="3067" y="2442"/>
                    <a:pt x="3023" y="2431"/>
                    <a:pt x="2978" y="2431"/>
                  </a:cubicBezTo>
                  <a:cubicBezTo>
                    <a:pt x="2896" y="2431"/>
                    <a:pt x="2816" y="2471"/>
                    <a:pt x="2770" y="2546"/>
                  </a:cubicBezTo>
                  <a:cubicBezTo>
                    <a:pt x="2605" y="2814"/>
                    <a:pt x="2518" y="3125"/>
                    <a:pt x="2518" y="3442"/>
                  </a:cubicBezTo>
                  <a:lnTo>
                    <a:pt x="2518" y="3455"/>
                  </a:lnTo>
                  <a:cubicBezTo>
                    <a:pt x="2518" y="3466"/>
                    <a:pt x="2511" y="3469"/>
                    <a:pt x="2506" y="3470"/>
                  </a:cubicBezTo>
                  <a:cubicBezTo>
                    <a:pt x="1725" y="3638"/>
                    <a:pt x="1159" y="4341"/>
                    <a:pt x="1159" y="5140"/>
                  </a:cubicBezTo>
                  <a:cubicBezTo>
                    <a:pt x="1159" y="5538"/>
                    <a:pt x="1299" y="5926"/>
                    <a:pt x="1555" y="6233"/>
                  </a:cubicBezTo>
                  <a:cubicBezTo>
                    <a:pt x="1556" y="6235"/>
                    <a:pt x="1556" y="6236"/>
                    <a:pt x="1556" y="6240"/>
                  </a:cubicBezTo>
                  <a:cubicBezTo>
                    <a:pt x="1556" y="6243"/>
                    <a:pt x="1553" y="6249"/>
                    <a:pt x="1549" y="6250"/>
                  </a:cubicBezTo>
                  <a:cubicBezTo>
                    <a:pt x="1248" y="6496"/>
                    <a:pt x="1075" y="6861"/>
                    <a:pt x="1075" y="7249"/>
                  </a:cubicBezTo>
                  <a:cubicBezTo>
                    <a:pt x="1075" y="7961"/>
                    <a:pt x="1653" y="8539"/>
                    <a:pt x="2365" y="8539"/>
                  </a:cubicBezTo>
                  <a:lnTo>
                    <a:pt x="3210" y="8539"/>
                  </a:lnTo>
                  <a:lnTo>
                    <a:pt x="3210" y="10352"/>
                  </a:lnTo>
                  <a:cubicBezTo>
                    <a:pt x="2266" y="10688"/>
                    <a:pt x="1514" y="11114"/>
                    <a:pt x="975" y="11620"/>
                  </a:cubicBezTo>
                  <a:cubicBezTo>
                    <a:pt x="328" y="12225"/>
                    <a:pt x="1" y="12928"/>
                    <a:pt x="1" y="13707"/>
                  </a:cubicBezTo>
                  <a:lnTo>
                    <a:pt x="1" y="14877"/>
                  </a:lnTo>
                  <a:cubicBezTo>
                    <a:pt x="1" y="15193"/>
                    <a:pt x="256" y="15448"/>
                    <a:pt x="572" y="15448"/>
                  </a:cubicBezTo>
                  <a:lnTo>
                    <a:pt x="16152" y="15448"/>
                  </a:lnTo>
                  <a:cubicBezTo>
                    <a:pt x="16468" y="15448"/>
                    <a:pt x="16723" y="15193"/>
                    <a:pt x="16723" y="14877"/>
                  </a:cubicBezTo>
                  <a:lnTo>
                    <a:pt x="16723" y="13707"/>
                  </a:lnTo>
                  <a:cubicBezTo>
                    <a:pt x="16726" y="12799"/>
                    <a:pt x="16286" y="12003"/>
                    <a:pt x="15418" y="11339"/>
                  </a:cubicBezTo>
                  <a:cubicBezTo>
                    <a:pt x="15373" y="11305"/>
                    <a:pt x="15321" y="11288"/>
                    <a:pt x="15269" y="11288"/>
                  </a:cubicBezTo>
                  <a:cubicBezTo>
                    <a:pt x="15195" y="11288"/>
                    <a:pt x="15122" y="11321"/>
                    <a:pt x="15074" y="11384"/>
                  </a:cubicBezTo>
                  <a:cubicBezTo>
                    <a:pt x="14993" y="11491"/>
                    <a:pt x="15011" y="11645"/>
                    <a:pt x="15119" y="11728"/>
                  </a:cubicBezTo>
                  <a:cubicBezTo>
                    <a:pt x="15860" y="12294"/>
                    <a:pt x="16236" y="12962"/>
                    <a:pt x="16236" y="13710"/>
                  </a:cubicBezTo>
                  <a:lnTo>
                    <a:pt x="16236" y="14878"/>
                  </a:lnTo>
                  <a:cubicBezTo>
                    <a:pt x="16236" y="14925"/>
                    <a:pt x="16200" y="14960"/>
                    <a:pt x="16153" y="14960"/>
                  </a:cubicBezTo>
                  <a:lnTo>
                    <a:pt x="575" y="14960"/>
                  </a:lnTo>
                  <a:cubicBezTo>
                    <a:pt x="532" y="14960"/>
                    <a:pt x="495" y="14923"/>
                    <a:pt x="495" y="14878"/>
                  </a:cubicBezTo>
                  <a:lnTo>
                    <a:pt x="495" y="13710"/>
                  </a:lnTo>
                  <a:cubicBezTo>
                    <a:pt x="495" y="13070"/>
                    <a:pt x="770" y="12489"/>
                    <a:pt x="1313" y="11981"/>
                  </a:cubicBezTo>
                  <a:cubicBezTo>
                    <a:pt x="1773" y="11551"/>
                    <a:pt x="2410" y="11179"/>
                    <a:pt x="3213" y="10876"/>
                  </a:cubicBezTo>
                  <a:lnTo>
                    <a:pt x="3213" y="11284"/>
                  </a:lnTo>
                  <a:cubicBezTo>
                    <a:pt x="3213" y="11477"/>
                    <a:pt x="3372" y="11637"/>
                    <a:pt x="3567" y="11637"/>
                  </a:cubicBezTo>
                  <a:lnTo>
                    <a:pt x="4686" y="11637"/>
                  </a:lnTo>
                  <a:cubicBezTo>
                    <a:pt x="4882" y="11637"/>
                    <a:pt x="5039" y="11477"/>
                    <a:pt x="5039" y="11284"/>
                  </a:cubicBezTo>
                  <a:lnTo>
                    <a:pt x="5039" y="10365"/>
                  </a:lnTo>
                  <a:cubicBezTo>
                    <a:pt x="5799" y="10213"/>
                    <a:pt x="6611" y="10115"/>
                    <a:pt x="7453" y="10076"/>
                  </a:cubicBezTo>
                  <a:lnTo>
                    <a:pt x="7453" y="12287"/>
                  </a:lnTo>
                  <a:cubicBezTo>
                    <a:pt x="7453" y="12482"/>
                    <a:pt x="7613" y="12640"/>
                    <a:pt x="7806" y="12640"/>
                  </a:cubicBezTo>
                  <a:lnTo>
                    <a:pt x="8925" y="12640"/>
                  </a:lnTo>
                  <a:cubicBezTo>
                    <a:pt x="9118" y="12640"/>
                    <a:pt x="9278" y="12482"/>
                    <a:pt x="9278" y="12287"/>
                  </a:cubicBezTo>
                  <a:lnTo>
                    <a:pt x="9278" y="10076"/>
                  </a:lnTo>
                  <a:cubicBezTo>
                    <a:pt x="10046" y="10113"/>
                    <a:pt x="10786" y="10197"/>
                    <a:pt x="11488" y="10326"/>
                  </a:cubicBezTo>
                  <a:lnTo>
                    <a:pt x="11488" y="11282"/>
                  </a:lnTo>
                  <a:cubicBezTo>
                    <a:pt x="11488" y="11476"/>
                    <a:pt x="11646" y="11635"/>
                    <a:pt x="11842" y="11635"/>
                  </a:cubicBezTo>
                  <a:lnTo>
                    <a:pt x="12961" y="11635"/>
                  </a:lnTo>
                  <a:cubicBezTo>
                    <a:pt x="13156" y="11635"/>
                    <a:pt x="13314" y="11476"/>
                    <a:pt x="13314" y="11282"/>
                  </a:cubicBezTo>
                  <a:lnTo>
                    <a:pt x="13314" y="10798"/>
                  </a:lnTo>
                  <a:cubicBezTo>
                    <a:pt x="14090" y="11072"/>
                    <a:pt x="14153" y="11181"/>
                    <a:pt x="14288" y="11181"/>
                  </a:cubicBezTo>
                  <a:cubicBezTo>
                    <a:pt x="14376" y="11181"/>
                    <a:pt x="14465" y="11130"/>
                    <a:pt x="14508" y="11044"/>
                  </a:cubicBezTo>
                  <a:cubicBezTo>
                    <a:pt x="14566" y="10923"/>
                    <a:pt x="14516" y="10776"/>
                    <a:pt x="14395" y="10715"/>
                  </a:cubicBezTo>
                  <a:cubicBezTo>
                    <a:pt x="14066" y="10557"/>
                    <a:pt x="13705" y="10410"/>
                    <a:pt x="13315" y="10280"/>
                  </a:cubicBezTo>
                  <a:lnTo>
                    <a:pt x="13315" y="8535"/>
                  </a:lnTo>
                  <a:lnTo>
                    <a:pt x="14365" y="8535"/>
                  </a:lnTo>
                  <a:cubicBezTo>
                    <a:pt x="15075" y="8535"/>
                    <a:pt x="15654" y="7956"/>
                    <a:pt x="15654" y="7246"/>
                  </a:cubicBezTo>
                  <a:cubicBezTo>
                    <a:pt x="15654" y="6858"/>
                    <a:pt x="15481" y="6493"/>
                    <a:pt x="15179" y="6247"/>
                  </a:cubicBezTo>
                  <a:cubicBezTo>
                    <a:pt x="15175" y="6245"/>
                    <a:pt x="15172" y="6240"/>
                    <a:pt x="15172" y="6236"/>
                  </a:cubicBezTo>
                  <a:cubicBezTo>
                    <a:pt x="15172" y="6233"/>
                    <a:pt x="15172" y="6232"/>
                    <a:pt x="15174" y="6230"/>
                  </a:cubicBezTo>
                  <a:cubicBezTo>
                    <a:pt x="15429" y="5924"/>
                    <a:pt x="15569" y="5536"/>
                    <a:pt x="15569" y="5138"/>
                  </a:cubicBezTo>
                  <a:cubicBezTo>
                    <a:pt x="15569" y="4340"/>
                    <a:pt x="15003" y="3637"/>
                    <a:pt x="14223" y="3469"/>
                  </a:cubicBezTo>
                  <a:cubicBezTo>
                    <a:pt x="14218" y="3467"/>
                    <a:pt x="14211" y="3465"/>
                    <a:pt x="14211" y="3455"/>
                  </a:cubicBezTo>
                  <a:lnTo>
                    <a:pt x="14211" y="3441"/>
                  </a:lnTo>
                  <a:cubicBezTo>
                    <a:pt x="14211" y="2499"/>
                    <a:pt x="13445" y="1733"/>
                    <a:pt x="12504" y="1733"/>
                  </a:cubicBezTo>
                  <a:cubicBezTo>
                    <a:pt x="11955" y="1733"/>
                    <a:pt x="11450" y="1994"/>
                    <a:pt x="11132" y="2422"/>
                  </a:cubicBezTo>
                  <a:cubicBezTo>
                    <a:pt x="10829" y="2089"/>
                    <a:pt x="10398" y="1871"/>
                    <a:pt x="9919" y="1850"/>
                  </a:cubicBezTo>
                  <a:cubicBezTo>
                    <a:pt x="9944" y="1711"/>
                    <a:pt x="9950" y="1568"/>
                    <a:pt x="9935" y="1424"/>
                  </a:cubicBezTo>
                  <a:cubicBezTo>
                    <a:pt x="9862" y="666"/>
                    <a:pt x="9234" y="55"/>
                    <a:pt x="8472" y="4"/>
                  </a:cubicBezTo>
                  <a:cubicBezTo>
                    <a:pt x="8436" y="2"/>
                    <a:pt x="8399" y="1"/>
                    <a:pt x="83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2"/>
            <p:cNvSpPr/>
            <p:nvPr/>
          </p:nvSpPr>
          <p:spPr>
            <a:xfrm>
              <a:off x="798085" y="3813884"/>
              <a:ext cx="55512" cy="36818"/>
            </a:xfrm>
            <a:custGeom>
              <a:avLst/>
              <a:gdLst/>
              <a:ahLst/>
              <a:cxnLst/>
              <a:rect l="l" t="t" r="r" b="b"/>
              <a:pathLst>
                <a:path w="2435" h="1615" extrusionOk="0">
                  <a:moveTo>
                    <a:pt x="1217" y="0"/>
                  </a:moveTo>
                  <a:cubicBezTo>
                    <a:pt x="1081" y="0"/>
                    <a:pt x="973" y="109"/>
                    <a:pt x="973" y="244"/>
                  </a:cubicBezTo>
                  <a:lnTo>
                    <a:pt x="973" y="748"/>
                  </a:lnTo>
                  <a:cubicBezTo>
                    <a:pt x="771" y="588"/>
                    <a:pt x="549" y="487"/>
                    <a:pt x="312" y="440"/>
                  </a:cubicBezTo>
                  <a:cubicBezTo>
                    <a:pt x="296" y="437"/>
                    <a:pt x="280" y="436"/>
                    <a:pt x="265" y="436"/>
                  </a:cubicBezTo>
                  <a:cubicBezTo>
                    <a:pt x="150" y="436"/>
                    <a:pt x="48" y="518"/>
                    <a:pt x="24" y="635"/>
                  </a:cubicBezTo>
                  <a:cubicBezTo>
                    <a:pt x="0" y="766"/>
                    <a:pt x="86" y="896"/>
                    <a:pt x="219" y="922"/>
                  </a:cubicBezTo>
                  <a:cubicBezTo>
                    <a:pt x="521" y="981"/>
                    <a:pt x="782" y="1173"/>
                    <a:pt x="1016" y="1510"/>
                  </a:cubicBezTo>
                  <a:cubicBezTo>
                    <a:pt x="1066" y="1580"/>
                    <a:pt x="1141" y="1615"/>
                    <a:pt x="1217" y="1615"/>
                  </a:cubicBezTo>
                  <a:cubicBezTo>
                    <a:pt x="1293" y="1615"/>
                    <a:pt x="1370" y="1579"/>
                    <a:pt x="1419" y="1510"/>
                  </a:cubicBezTo>
                  <a:cubicBezTo>
                    <a:pt x="1653" y="1173"/>
                    <a:pt x="1914" y="981"/>
                    <a:pt x="2216" y="922"/>
                  </a:cubicBezTo>
                  <a:cubicBezTo>
                    <a:pt x="2349" y="896"/>
                    <a:pt x="2435" y="766"/>
                    <a:pt x="2409" y="635"/>
                  </a:cubicBezTo>
                  <a:cubicBezTo>
                    <a:pt x="2388" y="518"/>
                    <a:pt x="2286" y="436"/>
                    <a:pt x="2172" y="436"/>
                  </a:cubicBezTo>
                  <a:cubicBezTo>
                    <a:pt x="2156" y="436"/>
                    <a:pt x="2140" y="437"/>
                    <a:pt x="2124" y="440"/>
                  </a:cubicBezTo>
                  <a:cubicBezTo>
                    <a:pt x="1886" y="487"/>
                    <a:pt x="1666" y="588"/>
                    <a:pt x="1462" y="748"/>
                  </a:cubicBezTo>
                  <a:lnTo>
                    <a:pt x="1462" y="244"/>
                  </a:lnTo>
                  <a:cubicBezTo>
                    <a:pt x="1462" y="109"/>
                    <a:pt x="1354" y="0"/>
                    <a:pt x="12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2"/>
            <p:cNvSpPr/>
            <p:nvPr/>
          </p:nvSpPr>
          <p:spPr>
            <a:xfrm>
              <a:off x="610393" y="3813884"/>
              <a:ext cx="55512" cy="36818"/>
            </a:xfrm>
            <a:custGeom>
              <a:avLst/>
              <a:gdLst/>
              <a:ahLst/>
              <a:cxnLst/>
              <a:rect l="l" t="t" r="r" b="b"/>
              <a:pathLst>
                <a:path w="2435" h="1615" extrusionOk="0">
                  <a:moveTo>
                    <a:pt x="1220" y="0"/>
                  </a:moveTo>
                  <a:cubicBezTo>
                    <a:pt x="1084" y="0"/>
                    <a:pt x="974" y="109"/>
                    <a:pt x="974" y="244"/>
                  </a:cubicBezTo>
                  <a:lnTo>
                    <a:pt x="974" y="748"/>
                  </a:lnTo>
                  <a:cubicBezTo>
                    <a:pt x="773" y="588"/>
                    <a:pt x="551" y="487"/>
                    <a:pt x="314" y="440"/>
                  </a:cubicBezTo>
                  <a:cubicBezTo>
                    <a:pt x="298" y="437"/>
                    <a:pt x="282" y="436"/>
                    <a:pt x="266" y="436"/>
                  </a:cubicBezTo>
                  <a:cubicBezTo>
                    <a:pt x="152" y="436"/>
                    <a:pt x="50" y="518"/>
                    <a:pt x="26" y="635"/>
                  </a:cubicBezTo>
                  <a:cubicBezTo>
                    <a:pt x="1" y="766"/>
                    <a:pt x="88" y="896"/>
                    <a:pt x="219" y="922"/>
                  </a:cubicBezTo>
                  <a:cubicBezTo>
                    <a:pt x="521" y="981"/>
                    <a:pt x="782" y="1173"/>
                    <a:pt x="1017" y="1510"/>
                  </a:cubicBezTo>
                  <a:cubicBezTo>
                    <a:pt x="1066" y="1579"/>
                    <a:pt x="1142" y="1615"/>
                    <a:pt x="1218" y="1615"/>
                  </a:cubicBezTo>
                  <a:cubicBezTo>
                    <a:pt x="1294" y="1615"/>
                    <a:pt x="1370" y="1580"/>
                    <a:pt x="1419" y="1510"/>
                  </a:cubicBezTo>
                  <a:cubicBezTo>
                    <a:pt x="1655" y="1173"/>
                    <a:pt x="1916" y="981"/>
                    <a:pt x="2216" y="922"/>
                  </a:cubicBezTo>
                  <a:cubicBezTo>
                    <a:pt x="2349" y="896"/>
                    <a:pt x="2435" y="766"/>
                    <a:pt x="2411" y="635"/>
                  </a:cubicBezTo>
                  <a:cubicBezTo>
                    <a:pt x="2387" y="518"/>
                    <a:pt x="2286" y="436"/>
                    <a:pt x="2171" y="436"/>
                  </a:cubicBezTo>
                  <a:cubicBezTo>
                    <a:pt x="2155" y="436"/>
                    <a:pt x="2139" y="437"/>
                    <a:pt x="2123" y="440"/>
                  </a:cubicBezTo>
                  <a:cubicBezTo>
                    <a:pt x="1885" y="487"/>
                    <a:pt x="1664" y="588"/>
                    <a:pt x="1461" y="748"/>
                  </a:cubicBezTo>
                  <a:lnTo>
                    <a:pt x="1461" y="244"/>
                  </a:lnTo>
                  <a:cubicBezTo>
                    <a:pt x="1465" y="109"/>
                    <a:pt x="1355" y="0"/>
                    <a:pt x="12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15092;p131">
            <a:extLst>
              <a:ext uri="{FF2B5EF4-FFF2-40B4-BE49-F238E27FC236}">
                <a16:creationId xmlns:a16="http://schemas.microsoft.com/office/drawing/2014/main" id="{1010B609-C52B-8733-4A81-EC8BFBF10B04}"/>
              </a:ext>
            </a:extLst>
          </p:cNvPr>
          <p:cNvGrpSpPr/>
          <p:nvPr/>
        </p:nvGrpSpPr>
        <p:grpSpPr>
          <a:xfrm>
            <a:off x="7068468" y="1619293"/>
            <a:ext cx="557827" cy="502551"/>
            <a:chOff x="3988156" y="3380210"/>
            <a:chExt cx="353954" cy="318880"/>
          </a:xfrm>
          <a:solidFill>
            <a:schemeClr val="accent6">
              <a:lumMod val="75000"/>
              <a:lumOff val="25000"/>
            </a:schemeClr>
          </a:solidFill>
        </p:grpSpPr>
        <p:sp>
          <p:nvSpPr>
            <p:cNvPr id="4" name="Google Shape;15093;p131">
              <a:extLst>
                <a:ext uri="{FF2B5EF4-FFF2-40B4-BE49-F238E27FC236}">
                  <a16:creationId xmlns:a16="http://schemas.microsoft.com/office/drawing/2014/main" id="{FD4D19DD-9758-2AB8-B15F-AA19E503B484}"/>
                </a:ext>
              </a:extLst>
            </p:cNvPr>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094;p131">
              <a:extLst>
                <a:ext uri="{FF2B5EF4-FFF2-40B4-BE49-F238E27FC236}">
                  <a16:creationId xmlns:a16="http://schemas.microsoft.com/office/drawing/2014/main" id="{FA2972BF-732F-5880-52D3-C9CC5BDCF150}"/>
                </a:ext>
              </a:extLst>
            </p:cNvPr>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095;p131">
              <a:extLst>
                <a:ext uri="{FF2B5EF4-FFF2-40B4-BE49-F238E27FC236}">
                  <a16:creationId xmlns:a16="http://schemas.microsoft.com/office/drawing/2014/main" id="{1CBC3ED5-0073-6FBE-B6E6-FB92362D3825}"/>
                </a:ext>
              </a:extLst>
            </p:cNvPr>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5096;p131">
              <a:extLst>
                <a:ext uri="{FF2B5EF4-FFF2-40B4-BE49-F238E27FC236}">
                  <a16:creationId xmlns:a16="http://schemas.microsoft.com/office/drawing/2014/main" id="{C33E74AE-465E-C762-C0B1-507A2B08B5AE}"/>
                </a:ext>
              </a:extLst>
            </p:cNvPr>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097;p131">
              <a:extLst>
                <a:ext uri="{FF2B5EF4-FFF2-40B4-BE49-F238E27FC236}">
                  <a16:creationId xmlns:a16="http://schemas.microsoft.com/office/drawing/2014/main" id="{09BD1BE7-2B60-F189-78EE-F66F14197ECF}"/>
                </a:ext>
              </a:extLst>
            </p:cNvPr>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 name="Google Shape;1232;p62">
            <a:extLst>
              <a:ext uri="{FF2B5EF4-FFF2-40B4-BE49-F238E27FC236}">
                <a16:creationId xmlns:a16="http://schemas.microsoft.com/office/drawing/2014/main" id="{F200F777-D26D-FDD4-23AF-AC2FD6419F28}"/>
              </a:ext>
            </a:extLst>
          </p:cNvPr>
          <p:cNvCxnSpPr>
            <a:cxnSpLocks/>
          </p:cNvCxnSpPr>
          <p:nvPr/>
        </p:nvCxnSpPr>
        <p:spPr>
          <a:xfrm flipV="1">
            <a:off x="5944213" y="2712416"/>
            <a:ext cx="0" cy="1381830"/>
          </a:xfrm>
          <a:prstGeom prst="straightConnector1">
            <a:avLst/>
          </a:prstGeom>
          <a:noFill/>
          <a:ln w="19050" cap="flat" cmpd="sng">
            <a:solidFill>
              <a:schemeClr val="lt1"/>
            </a:solidFill>
            <a:prstDash val="solid"/>
            <a:round/>
            <a:headEnd type="none" w="med" len="med"/>
            <a:tailEnd type="none" w="med" len="med"/>
          </a:ln>
        </p:spPr>
      </p:cxnSp>
      <p:grpSp>
        <p:nvGrpSpPr>
          <p:cNvPr id="12" name="Google Shape;1673;p73">
            <a:extLst>
              <a:ext uri="{FF2B5EF4-FFF2-40B4-BE49-F238E27FC236}">
                <a16:creationId xmlns:a16="http://schemas.microsoft.com/office/drawing/2014/main" id="{F2D91041-2665-8B36-FE56-FA239F3D2A14}"/>
              </a:ext>
            </a:extLst>
          </p:cNvPr>
          <p:cNvGrpSpPr/>
          <p:nvPr/>
        </p:nvGrpSpPr>
        <p:grpSpPr>
          <a:xfrm>
            <a:off x="1207141" y="1238797"/>
            <a:ext cx="1260000" cy="1260000"/>
            <a:chOff x="1170225" y="2220238"/>
            <a:chExt cx="1260000" cy="1260000"/>
          </a:xfrm>
        </p:grpSpPr>
        <p:sp>
          <p:nvSpPr>
            <p:cNvPr id="13" name="Google Shape;1667;p73">
              <a:extLst>
                <a:ext uri="{FF2B5EF4-FFF2-40B4-BE49-F238E27FC236}">
                  <a16:creationId xmlns:a16="http://schemas.microsoft.com/office/drawing/2014/main" id="{27E831D5-BE22-3E86-E786-95A5498FC512}"/>
                </a:ext>
              </a:extLst>
            </p:cNvPr>
            <p:cNvSpPr/>
            <p:nvPr/>
          </p:nvSpPr>
          <p:spPr>
            <a:xfrm>
              <a:off x="1170525" y="2220688"/>
              <a:ext cx="1259400" cy="1259100"/>
            </a:xfrm>
            <a:prstGeom prst="donut">
              <a:avLst>
                <a:gd name="adj" fmla="val 1891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74;p73">
              <a:extLst>
                <a:ext uri="{FF2B5EF4-FFF2-40B4-BE49-F238E27FC236}">
                  <a16:creationId xmlns:a16="http://schemas.microsoft.com/office/drawing/2014/main" id="{3471E714-B5F4-C8E3-4F01-A7B97ACF05A7}"/>
                </a:ext>
              </a:extLst>
            </p:cNvPr>
            <p:cNvSpPr/>
            <p:nvPr/>
          </p:nvSpPr>
          <p:spPr>
            <a:xfrm flipH="1">
              <a:off x="1170225" y="2220238"/>
              <a:ext cx="1260000" cy="1260000"/>
            </a:xfrm>
            <a:prstGeom prst="blockArc">
              <a:avLst>
                <a:gd name="adj1" fmla="val 16205690"/>
                <a:gd name="adj2" fmla="val 2504625"/>
                <a:gd name="adj3" fmla="val 1873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73;p73">
            <a:extLst>
              <a:ext uri="{FF2B5EF4-FFF2-40B4-BE49-F238E27FC236}">
                <a16:creationId xmlns:a16="http://schemas.microsoft.com/office/drawing/2014/main" id="{F90F11DF-C8AF-BA02-780C-ECBCF52B54EB}"/>
              </a:ext>
            </a:extLst>
          </p:cNvPr>
          <p:cNvGrpSpPr/>
          <p:nvPr/>
        </p:nvGrpSpPr>
        <p:grpSpPr>
          <a:xfrm>
            <a:off x="3942000" y="1238797"/>
            <a:ext cx="1260000" cy="1260000"/>
            <a:chOff x="1170225" y="2220238"/>
            <a:chExt cx="1260000" cy="1260000"/>
          </a:xfrm>
        </p:grpSpPr>
        <p:sp>
          <p:nvSpPr>
            <p:cNvPr id="25" name="Google Shape;1667;p73">
              <a:extLst>
                <a:ext uri="{FF2B5EF4-FFF2-40B4-BE49-F238E27FC236}">
                  <a16:creationId xmlns:a16="http://schemas.microsoft.com/office/drawing/2014/main" id="{9B34C736-6452-0F77-41F8-7F0F35CD5C0A}"/>
                </a:ext>
              </a:extLst>
            </p:cNvPr>
            <p:cNvSpPr/>
            <p:nvPr/>
          </p:nvSpPr>
          <p:spPr>
            <a:xfrm>
              <a:off x="1170525" y="2220688"/>
              <a:ext cx="1259400" cy="1259100"/>
            </a:xfrm>
            <a:prstGeom prst="donut">
              <a:avLst>
                <a:gd name="adj" fmla="val 1891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74;p73">
              <a:extLst>
                <a:ext uri="{FF2B5EF4-FFF2-40B4-BE49-F238E27FC236}">
                  <a16:creationId xmlns:a16="http://schemas.microsoft.com/office/drawing/2014/main" id="{66979E90-3B6B-E882-7F23-0159F3260032}"/>
                </a:ext>
              </a:extLst>
            </p:cNvPr>
            <p:cNvSpPr/>
            <p:nvPr/>
          </p:nvSpPr>
          <p:spPr>
            <a:xfrm flipH="1">
              <a:off x="1170225" y="2220238"/>
              <a:ext cx="1260000" cy="1260000"/>
            </a:xfrm>
            <a:prstGeom prst="blockArc">
              <a:avLst>
                <a:gd name="adj1" fmla="val 14454217"/>
                <a:gd name="adj2" fmla="val 17887478"/>
                <a:gd name="adj3" fmla="val 1891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1673;p73">
            <a:extLst>
              <a:ext uri="{FF2B5EF4-FFF2-40B4-BE49-F238E27FC236}">
                <a16:creationId xmlns:a16="http://schemas.microsoft.com/office/drawing/2014/main" id="{C218B98B-A093-B056-3AE5-9FDA5EB47AE3}"/>
              </a:ext>
            </a:extLst>
          </p:cNvPr>
          <p:cNvGrpSpPr/>
          <p:nvPr/>
        </p:nvGrpSpPr>
        <p:grpSpPr>
          <a:xfrm>
            <a:off x="6676559" y="1238797"/>
            <a:ext cx="1260000" cy="1260000"/>
            <a:chOff x="1170225" y="2220238"/>
            <a:chExt cx="1260000" cy="1260000"/>
          </a:xfrm>
        </p:grpSpPr>
        <p:sp>
          <p:nvSpPr>
            <p:cNvPr id="28" name="Google Shape;1667;p73">
              <a:extLst>
                <a:ext uri="{FF2B5EF4-FFF2-40B4-BE49-F238E27FC236}">
                  <a16:creationId xmlns:a16="http://schemas.microsoft.com/office/drawing/2014/main" id="{75E5B25B-298B-EFCE-74F7-02DB92283446}"/>
                </a:ext>
              </a:extLst>
            </p:cNvPr>
            <p:cNvSpPr/>
            <p:nvPr/>
          </p:nvSpPr>
          <p:spPr>
            <a:xfrm>
              <a:off x="1170525" y="2220688"/>
              <a:ext cx="1259400" cy="1259100"/>
            </a:xfrm>
            <a:prstGeom prst="donut">
              <a:avLst>
                <a:gd name="adj" fmla="val 1891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74;p73">
              <a:extLst>
                <a:ext uri="{FF2B5EF4-FFF2-40B4-BE49-F238E27FC236}">
                  <a16:creationId xmlns:a16="http://schemas.microsoft.com/office/drawing/2014/main" id="{A040F351-3895-B7E0-CE1C-2C9489468F5E}"/>
                </a:ext>
              </a:extLst>
            </p:cNvPr>
            <p:cNvSpPr/>
            <p:nvPr/>
          </p:nvSpPr>
          <p:spPr>
            <a:xfrm flipH="1">
              <a:off x="1170225" y="2220238"/>
              <a:ext cx="1260000" cy="1260000"/>
            </a:xfrm>
            <a:prstGeom prst="blockArc">
              <a:avLst>
                <a:gd name="adj1" fmla="val 16155463"/>
                <a:gd name="adj2" fmla="val 8173241"/>
                <a:gd name="adj3" fmla="val 1890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47216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1250"/>
                                        <p:tgtEl>
                                          <p:spTgt spid="12"/>
                                        </p:tgtEl>
                                      </p:cBhvr>
                                    </p:animEffect>
                                  </p:childTnLst>
                                </p:cTn>
                              </p:par>
                            </p:childTnLst>
                          </p:cTn>
                        </p:par>
                        <p:par>
                          <p:cTn id="8" fill="hold">
                            <p:stCondLst>
                              <p:cond delay="1250"/>
                            </p:stCondLst>
                            <p:childTnLst>
                              <p:par>
                                <p:cTn id="9" presetID="12" presetClass="entr" presetSubtype="4" fill="hold" nodeType="afterEffect">
                                  <p:stCondLst>
                                    <p:cond delay="0"/>
                                  </p:stCondLst>
                                  <p:childTnLst>
                                    <p:set>
                                      <p:cBhvr>
                                        <p:cTn id="10" dur="1" fill="hold">
                                          <p:stCondLst>
                                            <p:cond delay="0"/>
                                          </p:stCondLst>
                                        </p:cTn>
                                        <p:tgtEl>
                                          <p:spTgt spid="1243"/>
                                        </p:tgtEl>
                                        <p:attrNameLst>
                                          <p:attrName>style.visibility</p:attrName>
                                        </p:attrNameLst>
                                      </p:cBhvr>
                                      <p:to>
                                        <p:strVal val="visible"/>
                                      </p:to>
                                    </p:set>
                                    <p:anim calcmode="lin" valueType="num">
                                      <p:cBhvr additive="base">
                                        <p:cTn id="11" dur="500"/>
                                        <p:tgtEl>
                                          <p:spTgt spid="1243"/>
                                        </p:tgtEl>
                                        <p:attrNameLst>
                                          <p:attrName>ppt_y</p:attrName>
                                        </p:attrNameLst>
                                      </p:cBhvr>
                                      <p:tavLst>
                                        <p:tav tm="0">
                                          <p:val>
                                            <p:strVal val="#ppt_y+#ppt_h*1.125000"/>
                                          </p:val>
                                        </p:tav>
                                        <p:tav tm="100000">
                                          <p:val>
                                            <p:strVal val="#ppt_y"/>
                                          </p:val>
                                        </p:tav>
                                      </p:tavLst>
                                    </p:anim>
                                    <p:animEffect transition="in" filter="wipe(up)">
                                      <p:cBhvr>
                                        <p:cTn id="12" dur="500"/>
                                        <p:tgtEl>
                                          <p:spTgt spid="1243"/>
                                        </p:tgtEl>
                                      </p:cBhvr>
                                    </p:animEffect>
                                  </p:childTnLst>
                                </p:cTn>
                              </p:par>
                              <p:par>
                                <p:cTn id="13" presetID="22" presetClass="entr" presetSubtype="1" fill="hold" grpId="0" nodeType="withEffect">
                                  <p:stCondLst>
                                    <p:cond delay="0"/>
                                  </p:stCondLst>
                                  <p:childTnLst>
                                    <p:set>
                                      <p:cBhvr>
                                        <p:cTn id="14" dur="1" fill="hold">
                                          <p:stCondLst>
                                            <p:cond delay="0"/>
                                          </p:stCondLst>
                                        </p:cTn>
                                        <p:tgtEl>
                                          <p:spTgt spid="1226"/>
                                        </p:tgtEl>
                                        <p:attrNameLst>
                                          <p:attrName>style.visibility</p:attrName>
                                        </p:attrNameLst>
                                      </p:cBhvr>
                                      <p:to>
                                        <p:strVal val="visible"/>
                                      </p:to>
                                    </p:set>
                                    <p:animEffect transition="in" filter="wipe(up)">
                                      <p:cBhvr>
                                        <p:cTn id="15" dur="500"/>
                                        <p:tgtEl>
                                          <p:spTgt spid="1226"/>
                                        </p:tgtEl>
                                      </p:cBhvr>
                                    </p:animEffect>
                                  </p:childTnLst>
                                </p:cTn>
                              </p:par>
                            </p:childTnLst>
                          </p:cTn>
                        </p:par>
                        <p:par>
                          <p:cTn id="16" fill="hold">
                            <p:stCondLst>
                              <p:cond delay="1750"/>
                            </p:stCondLst>
                            <p:childTnLst>
                              <p:par>
                                <p:cTn id="17" presetID="18" presetClass="entr" presetSubtype="12" fill="hold" grpId="0" nodeType="afterEffect">
                                  <p:stCondLst>
                                    <p:cond delay="0"/>
                                  </p:stCondLst>
                                  <p:childTnLst>
                                    <p:set>
                                      <p:cBhvr>
                                        <p:cTn id="18" dur="1" fill="hold">
                                          <p:stCondLst>
                                            <p:cond delay="0"/>
                                          </p:stCondLst>
                                        </p:cTn>
                                        <p:tgtEl>
                                          <p:spTgt spid="1227">
                                            <p:txEl>
                                              <p:pRg st="0" end="0"/>
                                            </p:txEl>
                                          </p:spTgt>
                                        </p:tgtEl>
                                        <p:attrNameLst>
                                          <p:attrName>style.visibility</p:attrName>
                                        </p:attrNameLst>
                                      </p:cBhvr>
                                      <p:to>
                                        <p:strVal val="visible"/>
                                      </p:to>
                                    </p:set>
                                    <p:animEffect transition="in" filter="strips(downLeft)">
                                      <p:cBhvr>
                                        <p:cTn id="19" dur="750"/>
                                        <p:tgtEl>
                                          <p:spTgt spid="1227">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nodeType="click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wheel(1)">
                                      <p:cBhvr>
                                        <p:cTn id="24" dur="1250"/>
                                        <p:tgtEl>
                                          <p:spTgt spid="24"/>
                                        </p:tgtEl>
                                      </p:cBhvr>
                                    </p:animEffect>
                                  </p:childTnLst>
                                </p:cTn>
                              </p:par>
                            </p:childTnLst>
                          </p:cTn>
                        </p:par>
                        <p:par>
                          <p:cTn id="25" fill="hold">
                            <p:stCondLst>
                              <p:cond delay="1250"/>
                            </p:stCondLst>
                            <p:childTnLst>
                              <p:par>
                                <p:cTn id="26" presetID="12" presetClass="entr" presetSubtype="4" fill="hold" nodeType="afterEffect">
                                  <p:stCondLst>
                                    <p:cond delay="0"/>
                                  </p:stCondLst>
                                  <p:childTnLst>
                                    <p:set>
                                      <p:cBhvr>
                                        <p:cTn id="27" dur="1" fill="hold">
                                          <p:stCondLst>
                                            <p:cond delay="0"/>
                                          </p:stCondLst>
                                        </p:cTn>
                                        <p:tgtEl>
                                          <p:spTgt spid="1254"/>
                                        </p:tgtEl>
                                        <p:attrNameLst>
                                          <p:attrName>style.visibility</p:attrName>
                                        </p:attrNameLst>
                                      </p:cBhvr>
                                      <p:to>
                                        <p:strVal val="visible"/>
                                      </p:to>
                                    </p:set>
                                    <p:anim calcmode="lin" valueType="num">
                                      <p:cBhvr additive="base">
                                        <p:cTn id="28" dur="500"/>
                                        <p:tgtEl>
                                          <p:spTgt spid="1254"/>
                                        </p:tgtEl>
                                        <p:attrNameLst>
                                          <p:attrName>ppt_y</p:attrName>
                                        </p:attrNameLst>
                                      </p:cBhvr>
                                      <p:tavLst>
                                        <p:tav tm="0">
                                          <p:val>
                                            <p:strVal val="#ppt_y+#ppt_h*1.125000"/>
                                          </p:val>
                                        </p:tav>
                                        <p:tav tm="100000">
                                          <p:val>
                                            <p:strVal val="#ppt_y"/>
                                          </p:val>
                                        </p:tav>
                                      </p:tavLst>
                                    </p:anim>
                                    <p:animEffect transition="in" filter="wipe(up)">
                                      <p:cBhvr>
                                        <p:cTn id="29" dur="500"/>
                                        <p:tgtEl>
                                          <p:spTgt spid="1254"/>
                                        </p:tgtEl>
                                      </p:cBhvr>
                                    </p:animEffect>
                                  </p:childTnLst>
                                </p:cTn>
                              </p:par>
                              <p:par>
                                <p:cTn id="30" presetID="22" presetClass="entr" presetSubtype="1" fill="hold" grpId="0" nodeType="withEffect">
                                  <p:stCondLst>
                                    <p:cond delay="0"/>
                                  </p:stCondLst>
                                  <p:childTnLst>
                                    <p:set>
                                      <p:cBhvr>
                                        <p:cTn id="31" dur="1" fill="hold">
                                          <p:stCondLst>
                                            <p:cond delay="0"/>
                                          </p:stCondLst>
                                        </p:cTn>
                                        <p:tgtEl>
                                          <p:spTgt spid="1228"/>
                                        </p:tgtEl>
                                        <p:attrNameLst>
                                          <p:attrName>style.visibility</p:attrName>
                                        </p:attrNameLst>
                                      </p:cBhvr>
                                      <p:to>
                                        <p:strVal val="visible"/>
                                      </p:to>
                                    </p:set>
                                    <p:animEffect transition="in" filter="wipe(up)">
                                      <p:cBhvr>
                                        <p:cTn id="32" dur="500"/>
                                        <p:tgtEl>
                                          <p:spTgt spid="1228"/>
                                        </p:tgtEl>
                                      </p:cBhvr>
                                    </p:animEffect>
                                  </p:childTnLst>
                                </p:cTn>
                              </p:par>
                            </p:childTnLst>
                          </p:cTn>
                        </p:par>
                        <p:par>
                          <p:cTn id="33" fill="hold">
                            <p:stCondLst>
                              <p:cond delay="1750"/>
                            </p:stCondLst>
                            <p:childTnLst>
                              <p:par>
                                <p:cTn id="34" presetID="18" presetClass="entr" presetSubtype="12" fill="hold" grpId="0" nodeType="afterEffect">
                                  <p:stCondLst>
                                    <p:cond delay="0"/>
                                  </p:stCondLst>
                                  <p:childTnLst>
                                    <p:set>
                                      <p:cBhvr>
                                        <p:cTn id="35" dur="1" fill="hold">
                                          <p:stCondLst>
                                            <p:cond delay="0"/>
                                          </p:stCondLst>
                                        </p:cTn>
                                        <p:tgtEl>
                                          <p:spTgt spid="1229">
                                            <p:txEl>
                                              <p:pRg st="0" end="0"/>
                                            </p:txEl>
                                          </p:spTgt>
                                        </p:tgtEl>
                                        <p:attrNameLst>
                                          <p:attrName>style.visibility</p:attrName>
                                        </p:attrNameLst>
                                      </p:cBhvr>
                                      <p:to>
                                        <p:strVal val="visible"/>
                                      </p:to>
                                    </p:set>
                                    <p:animEffect transition="in" filter="strips(downLeft)">
                                      <p:cBhvr>
                                        <p:cTn id="36" dur="750"/>
                                        <p:tgtEl>
                                          <p:spTgt spid="1229">
                                            <p:txEl>
                                              <p:pRg st="0" end="0"/>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1" presetClass="entr" presetSubtype="1" fill="hold" nodeType="clickEffect">
                                  <p:stCondLst>
                                    <p:cond delay="0"/>
                                  </p:stCondLst>
                                  <p:childTnLst>
                                    <p:set>
                                      <p:cBhvr>
                                        <p:cTn id="40" dur="1" fill="hold">
                                          <p:stCondLst>
                                            <p:cond delay="0"/>
                                          </p:stCondLst>
                                        </p:cTn>
                                        <p:tgtEl>
                                          <p:spTgt spid="27"/>
                                        </p:tgtEl>
                                        <p:attrNameLst>
                                          <p:attrName>style.visibility</p:attrName>
                                        </p:attrNameLst>
                                      </p:cBhvr>
                                      <p:to>
                                        <p:strVal val="visible"/>
                                      </p:to>
                                    </p:set>
                                    <p:animEffect transition="in" filter="wheel(1)">
                                      <p:cBhvr>
                                        <p:cTn id="41" dur="1250"/>
                                        <p:tgtEl>
                                          <p:spTgt spid="27"/>
                                        </p:tgtEl>
                                      </p:cBhvr>
                                    </p:animEffect>
                                  </p:childTnLst>
                                </p:cTn>
                              </p:par>
                            </p:childTnLst>
                          </p:cTn>
                        </p:par>
                        <p:par>
                          <p:cTn id="42" fill="hold">
                            <p:stCondLst>
                              <p:cond delay="1250"/>
                            </p:stCondLst>
                            <p:childTnLst>
                              <p:par>
                                <p:cTn id="43" presetID="12" presetClass="entr" presetSubtype="4" fill="hold" nodeType="afterEffect">
                                  <p:stCondLst>
                                    <p:cond delay="0"/>
                                  </p:stCondLst>
                                  <p:childTnLst>
                                    <p:set>
                                      <p:cBhvr>
                                        <p:cTn id="44" dur="1" fill="hold">
                                          <p:stCondLst>
                                            <p:cond delay="0"/>
                                          </p:stCondLst>
                                        </p:cTn>
                                        <p:tgtEl>
                                          <p:spTgt spid="3"/>
                                        </p:tgtEl>
                                        <p:attrNameLst>
                                          <p:attrName>style.visibility</p:attrName>
                                        </p:attrNameLst>
                                      </p:cBhvr>
                                      <p:to>
                                        <p:strVal val="visible"/>
                                      </p:to>
                                    </p:set>
                                    <p:anim calcmode="lin" valueType="num">
                                      <p:cBhvr additive="base">
                                        <p:cTn id="45" dur="500"/>
                                        <p:tgtEl>
                                          <p:spTgt spid="3"/>
                                        </p:tgtEl>
                                        <p:attrNameLst>
                                          <p:attrName>ppt_y</p:attrName>
                                        </p:attrNameLst>
                                      </p:cBhvr>
                                      <p:tavLst>
                                        <p:tav tm="0">
                                          <p:val>
                                            <p:strVal val="#ppt_y+#ppt_h*1.125000"/>
                                          </p:val>
                                        </p:tav>
                                        <p:tav tm="100000">
                                          <p:val>
                                            <p:strVal val="#ppt_y"/>
                                          </p:val>
                                        </p:tav>
                                      </p:tavLst>
                                    </p:anim>
                                    <p:animEffect transition="in" filter="wipe(up)">
                                      <p:cBhvr>
                                        <p:cTn id="46" dur="500"/>
                                        <p:tgtEl>
                                          <p:spTgt spid="3"/>
                                        </p:tgtEl>
                                      </p:cBhvr>
                                    </p:animEffect>
                                  </p:childTnLst>
                                </p:cTn>
                              </p:par>
                              <p:par>
                                <p:cTn id="47" presetID="22" presetClass="entr" presetSubtype="1" fill="hold" grpId="0" nodeType="withEffect">
                                  <p:stCondLst>
                                    <p:cond delay="0"/>
                                  </p:stCondLst>
                                  <p:childTnLst>
                                    <p:set>
                                      <p:cBhvr>
                                        <p:cTn id="48" dur="1" fill="hold">
                                          <p:stCondLst>
                                            <p:cond delay="0"/>
                                          </p:stCondLst>
                                        </p:cTn>
                                        <p:tgtEl>
                                          <p:spTgt spid="1230"/>
                                        </p:tgtEl>
                                        <p:attrNameLst>
                                          <p:attrName>style.visibility</p:attrName>
                                        </p:attrNameLst>
                                      </p:cBhvr>
                                      <p:to>
                                        <p:strVal val="visible"/>
                                      </p:to>
                                    </p:set>
                                    <p:animEffect transition="in" filter="wipe(up)">
                                      <p:cBhvr>
                                        <p:cTn id="49" dur="500"/>
                                        <p:tgtEl>
                                          <p:spTgt spid="1230"/>
                                        </p:tgtEl>
                                      </p:cBhvr>
                                    </p:animEffect>
                                  </p:childTnLst>
                                </p:cTn>
                              </p:par>
                            </p:childTnLst>
                          </p:cTn>
                        </p:par>
                        <p:par>
                          <p:cTn id="50" fill="hold">
                            <p:stCondLst>
                              <p:cond delay="1750"/>
                            </p:stCondLst>
                            <p:childTnLst>
                              <p:par>
                                <p:cTn id="51" presetID="18" presetClass="entr" presetSubtype="12" fill="hold" grpId="0" nodeType="afterEffect">
                                  <p:stCondLst>
                                    <p:cond delay="0"/>
                                  </p:stCondLst>
                                  <p:childTnLst>
                                    <p:set>
                                      <p:cBhvr>
                                        <p:cTn id="52" dur="1" fill="hold">
                                          <p:stCondLst>
                                            <p:cond delay="0"/>
                                          </p:stCondLst>
                                        </p:cTn>
                                        <p:tgtEl>
                                          <p:spTgt spid="1231">
                                            <p:txEl>
                                              <p:pRg st="0" end="0"/>
                                            </p:txEl>
                                          </p:spTgt>
                                        </p:tgtEl>
                                        <p:attrNameLst>
                                          <p:attrName>style.visibility</p:attrName>
                                        </p:attrNameLst>
                                      </p:cBhvr>
                                      <p:to>
                                        <p:strVal val="visible"/>
                                      </p:to>
                                    </p:set>
                                    <p:animEffect transition="in" filter="strips(downLeft)">
                                      <p:cBhvr>
                                        <p:cTn id="53" dur="750"/>
                                        <p:tgtEl>
                                          <p:spTgt spid="123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6" grpId="0"/>
      <p:bldP spid="1227" grpId="0" build="p"/>
      <p:bldP spid="1228" grpId="0"/>
      <p:bldP spid="1229" grpId="0" build="p"/>
      <p:bldP spid="1230" grpId="0"/>
      <p:bldP spid="1231" grpId="0" build="p"/>
    </p:bldLst>
  </p:timing>
</p:sld>
</file>

<file path=ppt/theme/theme1.xml><?xml version="1.0" encoding="utf-8"?>
<a:theme xmlns:a="http://schemas.openxmlformats.org/drawingml/2006/main" name="Environmental Consulting by Slidesgo">
  <a:themeElements>
    <a:clrScheme name="Simple Light">
      <a:dk1>
        <a:srgbClr val="043A5B"/>
      </a:dk1>
      <a:lt1>
        <a:srgbClr val="FFFFFF"/>
      </a:lt1>
      <a:dk2>
        <a:srgbClr val="9FEAFF"/>
      </a:dk2>
      <a:lt2>
        <a:srgbClr val="40B4E5"/>
      </a:lt2>
      <a:accent1>
        <a:srgbClr val="FFD173"/>
      </a:accent1>
      <a:accent2>
        <a:srgbClr val="74D8C2"/>
      </a:accent2>
      <a:accent3>
        <a:srgbClr val="59D098"/>
      </a:accent3>
      <a:accent4>
        <a:srgbClr val="439D8A"/>
      </a:accent4>
      <a:accent5>
        <a:srgbClr val="043A5B"/>
      </a:accent5>
      <a:accent6>
        <a:srgbClr val="043A5B"/>
      </a:accent6>
      <a:hlink>
        <a:srgbClr val="043A5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13743ece-78be-42c8-ac74-826eb024ae2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6CF5E9C07D60D448D7E00484F7FBA77" ma:contentTypeVersion="10" ma:contentTypeDescription="Create a new document." ma:contentTypeScope="" ma:versionID="e7a91fc28776ab6ef94dec40ed0ec6a9">
  <xsd:schema xmlns:xsd="http://www.w3.org/2001/XMLSchema" xmlns:xs="http://www.w3.org/2001/XMLSchema" xmlns:p="http://schemas.microsoft.com/office/2006/metadata/properties" xmlns:ns3="13743ece-78be-42c8-ac74-826eb024ae25" xmlns:ns4="c304a643-a58b-4e80-935f-c1945a980595" targetNamespace="http://schemas.microsoft.com/office/2006/metadata/properties" ma:root="true" ma:fieldsID="8e1f482e858d93081d5fa07841bacd1b" ns3:_="" ns4:_="">
    <xsd:import namespace="13743ece-78be-42c8-ac74-826eb024ae25"/>
    <xsd:import namespace="c304a643-a58b-4e80-935f-c1945a980595"/>
    <xsd:element name="properties">
      <xsd:complexType>
        <xsd:sequence>
          <xsd:element name="documentManagement">
            <xsd:complexType>
              <xsd:all>
                <xsd:element ref="ns3:MediaServiceMetadata" minOccurs="0"/>
                <xsd:element ref="ns3:MediaServiceFastMetadata" minOccurs="0"/>
                <xsd:element ref="ns3:_activity" minOccurs="0"/>
                <xsd:element ref="ns3:MediaServiceObjectDetectorVersions" minOccurs="0"/>
                <xsd:element ref="ns3:MediaServiceAutoTags" minOccurs="0"/>
                <xsd:element ref="ns3:MediaServiceDateTaken" minOccurs="0"/>
                <xsd:element ref="ns3:MediaLengthInSecond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3743ece-78be-42c8-ac74-826eb024ae2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AutoTags" ma:index="12" nillable="true" ma:displayName="Tags" ma:internalName="MediaServiceAutoTags"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304a643-a58b-4e80-935f-c1945a980595"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92A3598-BB07-45BD-B45F-2B95CAA120BA}">
  <ds:schemaRefs>
    <ds:schemaRef ds:uri="http://purl.org/dc/terms/"/>
    <ds:schemaRef ds:uri="http://schemas.openxmlformats.org/package/2006/metadata/core-properties"/>
    <ds:schemaRef ds:uri="http://schemas.microsoft.com/office/infopath/2007/PartnerControls"/>
    <ds:schemaRef ds:uri="http://schemas.microsoft.com/office/2006/documentManagement/types"/>
    <ds:schemaRef ds:uri="13743ece-78be-42c8-ac74-826eb024ae25"/>
    <ds:schemaRef ds:uri="http://purl.org/dc/elements/1.1/"/>
    <ds:schemaRef ds:uri="http://purl.org/dc/dcmitype/"/>
    <ds:schemaRef ds:uri="http://www.w3.org/XML/1998/namespace"/>
    <ds:schemaRef ds:uri="c304a643-a58b-4e80-935f-c1945a980595"/>
    <ds:schemaRef ds:uri="http://schemas.microsoft.com/office/2006/metadata/properties"/>
  </ds:schemaRefs>
</ds:datastoreItem>
</file>

<file path=customXml/itemProps2.xml><?xml version="1.0" encoding="utf-8"?>
<ds:datastoreItem xmlns:ds="http://schemas.openxmlformats.org/officeDocument/2006/customXml" ds:itemID="{39A047ED-6092-45D7-A553-2C45E5312D3E}">
  <ds:schemaRefs>
    <ds:schemaRef ds:uri="13743ece-78be-42c8-ac74-826eb024ae25"/>
    <ds:schemaRef ds:uri="c304a643-a58b-4e80-935f-c1945a98059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84781B2-9A72-47EF-9AD5-9779B3FC33A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260</TotalTime>
  <Words>1600</Words>
  <Application>Microsoft Office PowerPoint</Application>
  <PresentationFormat>On-screen Show (16:9)</PresentationFormat>
  <Paragraphs>105</Paragraphs>
  <Slides>13</Slides>
  <Notes>13</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Montserrat Medium</vt:lpstr>
      <vt:lpstr>Bookman Old Style</vt:lpstr>
      <vt:lpstr>Maven Pro</vt:lpstr>
      <vt:lpstr>Space Grotesk</vt:lpstr>
      <vt:lpstr>Archivo Black</vt:lpstr>
      <vt:lpstr>Oswald</vt:lpstr>
      <vt:lpstr>Arial</vt:lpstr>
      <vt:lpstr>Open Sans</vt:lpstr>
      <vt:lpstr>Calibri</vt:lpstr>
      <vt:lpstr>Didact Gothic</vt:lpstr>
      <vt:lpstr>Environmental Consulting by Slidesgo</vt:lpstr>
      <vt:lpstr>THERMAL FLOATER</vt:lpstr>
      <vt:lpstr>PowerPoint Presentation</vt:lpstr>
      <vt:lpstr>BACKGROUND PROBLEM</vt:lpstr>
      <vt:lpstr>THERMAL FLOATER</vt:lpstr>
      <vt:lpstr>RESEARCH AND SIMULATIONS</vt:lpstr>
      <vt:lpstr>SOCIAL IMPACT</vt:lpstr>
      <vt:lpstr>TAM</vt:lpstr>
      <vt:lpstr>BUSINESS CANVAS</vt:lpstr>
      <vt:lpstr>MARKET COMPETITITON</vt:lpstr>
      <vt:lpstr>UNIQUE VALUE</vt:lpstr>
      <vt:lpstr>GOAL 1</vt:lpstr>
      <vt:lpstr>OUR TEAM &amp; ACHIEVEMENTS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THERMAL FLOATER</dc:title>
  <dc:creator>Incy Bot</dc:creator>
  <cp:lastModifiedBy>Incy Bot</cp:lastModifiedBy>
  <cp:revision>9</cp:revision>
  <dcterms:modified xsi:type="dcterms:W3CDTF">2023-12-20T19:43:44Z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0x01010006CF5E9C07D60D448D7E00484F7FBA77</vt:lpwstr>
  </property>
</Properties>
</file>

<file path=docProps/thumbnail.jpeg>
</file>